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5" d="100"/>
          <a:sy n="65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3:00:23.050" v="246" actId="6549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3:00:23.050" v="246" actId="6549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2:57:59.477" v="198" actId="6549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2:57:56.995" v="197" actId="6549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2:57:59.477" v="198" actId="6549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2:58:06.824" v="201" actId="6549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2:58:04.071" v="199" actId="6549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2:58:06.824" v="201" actId="6549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2:58:11.416" v="203" actId="6549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2:58:09.788" v="202" actId="6549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2:58:11.416" v="203" actId="6549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3:00:00.259" v="244" actId="1076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2:58:58.344" v="235" actId="6549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">
            <ac:chgData name="Simon Knight" userId="9061304c-fc0b-448c-b339-58b2ccbf8fd2" providerId="ADAL" clId="{D116E52E-0FDF-4D87-82AF-0A5C76A8E138}" dt="2023-04-29T06:20:58.671" v="178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2:59:30.029" v="239" actId="6549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2:59:50.792" v="243" actId="6549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2:59:33.308" v="240" actId="6549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2:59:49.637" v="242" actId="6549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2:58:56.507" v="234" actId="6549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2:59:01.996" v="236" actId="6549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3:00:00.259" v="244" actId="1076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2:59:03.667" v="237" actId="6549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">
            <ac:chgData name="Simon Knight" userId="9061304c-fc0b-448c-b339-58b2ccbf8fd2" providerId="ADAL" clId="{D116E52E-0FDF-4D87-82AF-0A5C76A8E138}" dt="2023-04-29T06:24:06.486" v="183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2:59:22.177" v="238" actId="1076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2:58:15.662" v="205" actId="6549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">
            <ac:chgData name="Simon Knight" userId="9061304c-fc0b-448c-b339-58b2ccbf8fd2" providerId="ADAL" clId="{D116E52E-0FDF-4D87-82AF-0A5C76A8E138}" dt="2023-04-29T06:24:16.541" v="185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2:58:26.978" v="231" actId="6549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2:58:23.405" v="218" actId="6549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4:18.512" v="171"/>
          <pc:sldLayoutMkLst>
            <pc:docMk/>
            <pc:sldMasterMk cId="1233805520" sldId="2147483648"/>
            <pc:sldLayoutMk cId="3543969801" sldId="2147483726"/>
          </pc:sldLayoutMkLst>
          <pc:spChg chg="add del">
            <ac:chgData name="Simon Knight" userId="9061304c-fc0b-448c-b339-58b2ccbf8fd2" providerId="ADAL" clId="{D116E52E-0FDF-4D87-82AF-0A5C76A8E138}" dt="2023-04-28T14:24:12.305" v="169" actId="478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06:26:29.628" v="193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06:26:29.628" v="193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3:00:23.050" v="246" actId="6549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3:00:21.634" v="245" actId="6549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3:00:23.050" v="246" actId="6549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/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bd926c26e74b9c37536aef810846ab880d721bd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4222B2-7BCC-413E-836E-47DD7BC541DD}">
  <ds:schemaRefs>
    <ds:schemaRef ds:uri="http://schemas.microsoft.com/office/2006/documentManagement/types"/>
    <ds:schemaRef ds:uri="3421a79c-7714-4f94-a561-803eb29bf7e8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infopath/2007/PartnerControls"/>
    <ds:schemaRef ds:uri="0b43708e-46d6-4d3c-9c5a-ca1f9b3cc91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2023-04-29T15:14:34Z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