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044"/>
  </p:normalViewPr>
  <p:slideViewPr>
    <p:cSldViewPr snapToGrid="0" snapToObjects="1">
      <p:cViewPr varScale="1">
        <p:scale>
          <a:sx n="64" d="100"/>
          <a:sy n="64" d="100"/>
        </p:scale>
        <p:origin x="6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9" d="100"/>
          <a:sy n="49" d="100"/>
        </p:scale>
        <p:origin x="266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Knight" userId="9061304c-fc0b-448c-b339-58b2ccbf8fd2" providerId="ADAL" clId="{2499EA2E-3235-44FA-8058-27699AE5F73B}"/>
    <pc:docChg chg="undo custSel modMainMaster">
      <pc:chgData name="Simon Knight" userId="9061304c-fc0b-448c-b339-58b2ccbf8fd2" providerId="ADAL" clId="{2499EA2E-3235-44FA-8058-27699AE5F73B}" dt="2023-04-27T08:09:34.320" v="5" actId="1035"/>
      <pc:docMkLst>
        <pc:docMk/>
      </pc:docMkLst>
      <pc:sldMasterChg chg="modSldLayout">
        <pc:chgData name="Simon Knight" userId="9061304c-fc0b-448c-b339-58b2ccbf8fd2" providerId="ADAL" clId="{2499EA2E-3235-44FA-8058-27699AE5F73B}" dt="2023-04-27T08:09:34.320" v="5" actId="1035"/>
        <pc:sldMasterMkLst>
          <pc:docMk/>
          <pc:sldMasterMk cId="1233805520" sldId="2147483648"/>
        </pc:sldMasterMkLst>
        <pc:sldLayoutChg chg="delSp">
          <pc:chgData name="Simon Knight" userId="9061304c-fc0b-448c-b339-58b2ccbf8fd2" providerId="ADAL" clId="{2499EA2E-3235-44FA-8058-27699AE5F73B}" dt="2023-04-27T08:08:55.642" v="0" actId="478"/>
          <pc:sldLayoutMkLst>
            <pc:docMk/>
            <pc:sldMasterMk cId="1233805520" sldId="2147483648"/>
            <pc:sldLayoutMk cId="599123749" sldId="2147483686"/>
          </pc:sldLayoutMkLst>
          <pc:spChg chg="del">
            <ac:chgData name="Simon Knight" userId="9061304c-fc0b-448c-b339-58b2ccbf8fd2" providerId="ADAL" clId="{2499EA2E-3235-44FA-8058-27699AE5F73B}" dt="2023-04-27T08:08:55.642" v="0" actId="478"/>
            <ac:spMkLst>
              <pc:docMk/>
              <pc:sldMasterMk cId="1233805520" sldId="2147483648"/>
              <pc:sldLayoutMk cId="599123749" sldId="2147483686"/>
              <ac:spMk id="6" creationId="{965E38E1-4DE9-D341-84A6-3CA375245D8E}"/>
            </ac:spMkLst>
          </pc:spChg>
        </pc:sldLayoutChg>
      </pc:sldMasterChg>
    </pc:docChg>
  </pc:docChgLst>
  <pc:docChgLst>
    <pc:chgData name="Simon Knight" userId="9061304c-fc0b-448c-b339-58b2ccbf8fd2" providerId="ADAL" clId="{D116E52E-0FDF-4D87-82AF-0A5C76A8E138}"/>
    <pc:docChg chg="undo custSel modMainMaster">
      <pc:chgData name="Simon Knight" userId="9061304c-fc0b-448c-b339-58b2ccbf8fd2" providerId="ADAL" clId="{D116E52E-0FDF-4D87-82AF-0A5C76A8E138}" dt="2023-04-29T13:00:23.050" v="246" actId="6549"/>
      <pc:docMkLst>
        <pc:docMk/>
      </pc:docMkLst>
      <pc:sldMasterChg chg="delSp delSldLayout modSldLayout">
        <pc:chgData name="Simon Knight" userId="9061304c-fc0b-448c-b339-58b2ccbf8fd2" providerId="ADAL" clId="{D116E52E-0FDF-4D87-82AF-0A5C76A8E138}" dt="2023-04-29T13:00:23.050" v="246" actId="6549"/>
        <pc:sldMasterMkLst>
          <pc:docMk/>
          <pc:sldMasterMk cId="1233805520" sldId="2147483648"/>
        </pc:sldMasterMkLst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2" creationId="{00000000-0000-0000-0000-000000000000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3" creationId="{00000000-0000-0000-0000-000000000000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6" creationId="{00000000-0000-0000-0000-000000000000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7" creationId="{7F64455E-5869-4D84-88DC-6F4E0D73C8A3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8" creationId="{77573DDC-93D0-4D67-B585-D0673BDC4FF6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9" creationId="{B68012C7-5598-469E-9CF2-E22267600470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10" creationId="{E1833788-8315-479C-957B-7FFD4F69F52A}"/>
          </ac:spMkLst>
        </pc:spChg>
        <pc:sldLayoutChg chg="modSp">
          <pc:chgData name="Simon Knight" userId="9061304c-fc0b-448c-b339-58b2ccbf8fd2" providerId="ADAL" clId="{D116E52E-0FDF-4D87-82AF-0A5C76A8E138}" dt="2023-04-29T12:57:59.477" v="198" actId="6549"/>
          <pc:sldLayoutMkLst>
            <pc:docMk/>
            <pc:sldMasterMk cId="1233805520" sldId="2147483648"/>
            <pc:sldLayoutMk cId="467279208" sldId="2147483649"/>
          </pc:sldLayoutMkLst>
          <pc:spChg chg="mod">
            <ac:chgData name="Simon Knight" userId="9061304c-fc0b-448c-b339-58b2ccbf8fd2" providerId="ADAL" clId="{D116E52E-0FDF-4D87-82AF-0A5C76A8E138}" dt="2023-04-29T12:57:56.995" v="197" actId="6549"/>
            <ac:spMkLst>
              <pc:docMk/>
              <pc:sldMasterMk cId="1233805520" sldId="2147483648"/>
              <pc:sldLayoutMk cId="467279208" sldId="2147483649"/>
              <ac:spMk id="2" creationId="{00000000-0000-0000-0000-000000000000}"/>
            </ac:spMkLst>
          </pc:spChg>
          <pc:spChg chg="mod">
            <ac:chgData name="Simon Knight" userId="9061304c-fc0b-448c-b339-58b2ccbf8fd2" providerId="ADAL" clId="{D116E52E-0FDF-4D87-82AF-0A5C76A8E138}" dt="2023-04-29T12:57:59.477" v="198" actId="6549"/>
            <ac:spMkLst>
              <pc:docMk/>
              <pc:sldMasterMk cId="1233805520" sldId="2147483648"/>
              <pc:sldLayoutMk cId="467279208" sldId="2147483649"/>
              <ac:spMk id="3" creationId="{00000000-0000-0000-0000-000000000000}"/>
            </ac:spMkLst>
          </pc:spChg>
        </pc:sldLayoutChg>
        <pc:sldLayoutChg chg="modSp">
          <pc:chgData name="Simon Knight" userId="9061304c-fc0b-448c-b339-58b2ccbf8fd2" providerId="ADAL" clId="{D116E52E-0FDF-4D87-82AF-0A5C76A8E138}" dt="2023-04-29T12:58:06.824" v="201" actId="6549"/>
          <pc:sldLayoutMkLst>
            <pc:docMk/>
            <pc:sldMasterMk cId="1233805520" sldId="2147483648"/>
            <pc:sldLayoutMk cId="1674321370" sldId="2147483684"/>
          </pc:sldLayoutMkLst>
          <pc:spChg chg="mod">
            <ac:chgData name="Simon Knight" userId="9061304c-fc0b-448c-b339-58b2ccbf8fd2" providerId="ADAL" clId="{D116E52E-0FDF-4D87-82AF-0A5C76A8E138}" dt="2023-04-29T12:58:04.071" v="199" actId="6549"/>
            <ac:spMkLst>
              <pc:docMk/>
              <pc:sldMasterMk cId="1233805520" sldId="2147483648"/>
              <pc:sldLayoutMk cId="1674321370" sldId="2147483684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D116E52E-0FDF-4D87-82AF-0A5C76A8E138}" dt="2023-04-29T12:58:06.824" v="201" actId="6549"/>
            <ac:spMkLst>
              <pc:docMk/>
              <pc:sldMasterMk cId="1233805520" sldId="2147483648"/>
              <pc:sldLayoutMk cId="1674321370" sldId="2147483684"/>
              <ac:spMk id="13" creationId="{C88A8D42-146D-E24F-BAAC-E035BD58A1AC}"/>
            </ac:spMkLst>
          </pc:spChg>
        </pc:sldLayoutChg>
        <pc:sldLayoutChg chg="modSp">
          <pc:chgData name="Simon Knight" userId="9061304c-fc0b-448c-b339-58b2ccbf8fd2" providerId="ADAL" clId="{D116E52E-0FDF-4D87-82AF-0A5C76A8E138}" dt="2023-04-29T12:58:11.416" v="203" actId="6549"/>
          <pc:sldLayoutMkLst>
            <pc:docMk/>
            <pc:sldMasterMk cId="1233805520" sldId="2147483648"/>
            <pc:sldLayoutMk cId="599123749" sldId="2147483686"/>
          </pc:sldLayoutMkLst>
          <pc:spChg chg="mod">
            <ac:chgData name="Simon Knight" userId="9061304c-fc0b-448c-b339-58b2ccbf8fd2" providerId="ADAL" clId="{D116E52E-0FDF-4D87-82AF-0A5C76A8E138}" dt="2023-04-29T12:58:09.788" v="202" actId="6549"/>
            <ac:spMkLst>
              <pc:docMk/>
              <pc:sldMasterMk cId="1233805520" sldId="2147483648"/>
              <pc:sldLayoutMk cId="599123749" sldId="2147483686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D116E52E-0FDF-4D87-82AF-0A5C76A8E138}" dt="2023-04-29T12:58:11.416" v="203" actId="6549"/>
            <ac:spMkLst>
              <pc:docMk/>
              <pc:sldMasterMk cId="1233805520" sldId="2147483648"/>
              <pc:sldLayoutMk cId="599123749" sldId="2147483686"/>
              <ac:spMk id="13" creationId="{C88A8D42-146D-E24F-BAAC-E035BD58A1AC}"/>
            </ac:spMkLst>
          </pc:spChg>
          <pc:picChg chg="mod">
            <ac:chgData name="Simon Knight" userId="9061304c-fc0b-448c-b339-58b2ccbf8fd2" providerId="ADAL" clId="{D116E52E-0FDF-4D87-82AF-0A5C76A8E138}" dt="2023-04-28T11:29:02.189" v="24" actId="1076"/>
            <ac:picMkLst>
              <pc:docMk/>
              <pc:sldMasterMk cId="1233805520" sldId="2147483648"/>
              <pc:sldLayoutMk cId="599123749" sldId="2147483686"/>
              <ac:picMk id="3" creationId="{036EE050-3323-1242-B34C-E3F02BDAF2D3}"/>
            </ac:picMkLst>
          </pc:picChg>
        </pc:sldLayoutChg>
        <pc:sldLayoutChg chg="addSp delSp modSp">
          <pc:chgData name="Simon Knight" userId="9061304c-fc0b-448c-b339-58b2ccbf8fd2" providerId="ADAL" clId="{D116E52E-0FDF-4D87-82AF-0A5C76A8E138}" dt="2023-04-29T13:00:00.259" v="244" actId="1076"/>
          <pc:sldLayoutMkLst>
            <pc:docMk/>
            <pc:sldMasterMk cId="1233805520" sldId="2147483648"/>
            <pc:sldLayoutMk cId="3856590941" sldId="2147483702"/>
          </pc:sldLayoutMkLst>
          <pc:spChg chg="add del">
            <ac:chgData name="Simon Knight" userId="9061304c-fc0b-448c-b339-58b2ccbf8fd2" providerId="ADAL" clId="{D116E52E-0FDF-4D87-82AF-0A5C76A8E138}" dt="2023-04-28T14:20:31.288" v="151" actId="478"/>
            <ac:spMkLst>
              <pc:docMk/>
              <pc:sldMasterMk cId="1233805520" sldId="2147483648"/>
              <pc:sldLayoutMk cId="3856590941" sldId="2147483702"/>
              <ac:spMk id="10" creationId="{CD46095F-7A5C-4FF1-A89F-25154F82A0B4}"/>
            </ac:spMkLst>
          </pc:spChg>
          <pc:spChg chg="add del">
            <ac:chgData name="Simon Knight" userId="9061304c-fc0b-448c-b339-58b2ccbf8fd2" providerId="ADAL" clId="{D116E52E-0FDF-4D87-82AF-0A5C76A8E138}" dt="2023-04-28T14:20:25.725" v="147" actId="478"/>
            <ac:spMkLst>
              <pc:docMk/>
              <pc:sldMasterMk cId="1233805520" sldId="2147483648"/>
              <pc:sldLayoutMk cId="3856590941" sldId="2147483702"/>
              <ac:spMk id="11" creationId="{9D6C37DB-E712-4C69-BE6C-329BB66D6D62}"/>
            </ac:spMkLst>
          </pc:spChg>
          <pc:spChg chg="del">
            <ac:chgData name="Simon Knight" userId="9061304c-fc0b-448c-b339-58b2ccbf8fd2" providerId="ADAL" clId="{D116E52E-0FDF-4D87-82AF-0A5C76A8E138}" dt="2023-04-29T06:20:26.985" v="175" actId="478"/>
            <ac:spMkLst>
              <pc:docMk/>
              <pc:sldMasterMk cId="1233805520" sldId="2147483648"/>
              <pc:sldLayoutMk cId="3856590941" sldId="2147483702"/>
              <ac:spMk id="12" creationId="{1E0ADE0A-0058-F840-B5C2-8007274D77F5}"/>
            </ac:spMkLst>
          </pc:spChg>
          <pc:spChg chg="add del">
            <ac:chgData name="Simon Knight" userId="9061304c-fc0b-448c-b339-58b2ccbf8fd2" providerId="ADAL" clId="{D116E52E-0FDF-4D87-82AF-0A5C76A8E138}" dt="2023-04-28T14:20:26.822" v="148" actId="478"/>
            <ac:spMkLst>
              <pc:docMk/>
              <pc:sldMasterMk cId="1233805520" sldId="2147483648"/>
              <pc:sldLayoutMk cId="3856590941" sldId="2147483702"/>
              <ac:spMk id="14" creationId="{5D526DBC-ED5E-4EB5-BDC0-30FAB76037BC}"/>
            </ac:spMkLst>
          </pc:spChg>
          <pc:spChg chg="add del mod">
            <ac:chgData name="Simon Knight" userId="9061304c-fc0b-448c-b339-58b2ccbf8fd2" providerId="ADAL" clId="{D116E52E-0FDF-4D87-82AF-0A5C76A8E138}" dt="2023-04-28T14:20:35.410" v="154" actId="478"/>
            <ac:spMkLst>
              <pc:docMk/>
              <pc:sldMasterMk cId="1233805520" sldId="2147483648"/>
              <pc:sldLayoutMk cId="3856590941" sldId="2147483702"/>
              <ac:spMk id="20" creationId="{B1A751C3-DE9B-48D9-BF87-D1EC167780E8}"/>
            </ac:spMkLst>
          </pc:spChg>
          <pc:spChg chg="add del">
            <ac:chgData name="Simon Knight" userId="9061304c-fc0b-448c-b339-58b2ccbf8fd2" providerId="ADAL" clId="{D116E52E-0FDF-4D87-82AF-0A5C76A8E138}" dt="2023-04-29T06:25:47.875" v="192" actId="478"/>
            <ac:spMkLst>
              <pc:docMk/>
              <pc:sldMasterMk cId="1233805520" sldId="2147483648"/>
              <pc:sldLayoutMk cId="3856590941" sldId="2147483702"/>
              <ac:spMk id="20" creationId="{B2DE27E0-B545-4F50-88EC-0A518D4D773A}"/>
            </ac:spMkLst>
          </pc:spChg>
          <pc:spChg chg="add del mod">
            <ac:chgData name="Simon Knight" userId="9061304c-fc0b-448c-b339-58b2ccbf8fd2" providerId="ADAL" clId="{D116E52E-0FDF-4D87-82AF-0A5C76A8E138}" dt="2023-04-28T14:20:29.940" v="150" actId="478"/>
            <ac:spMkLst>
              <pc:docMk/>
              <pc:sldMasterMk cId="1233805520" sldId="2147483648"/>
              <pc:sldLayoutMk cId="3856590941" sldId="2147483702"/>
              <ac:spMk id="21" creationId="{516D5E56-F05D-4D88-BB09-FB810240D0CB}"/>
            </ac:spMkLst>
          </pc:spChg>
          <pc:spChg chg="add del">
            <ac:chgData name="Simon Knight" userId="9061304c-fc0b-448c-b339-58b2ccbf8fd2" providerId="ADAL" clId="{D116E52E-0FDF-4D87-82AF-0A5C76A8E138}" dt="2023-04-29T06:25:45.131" v="191" actId="478"/>
            <ac:spMkLst>
              <pc:docMk/>
              <pc:sldMasterMk cId="1233805520" sldId="2147483648"/>
              <pc:sldLayoutMk cId="3856590941" sldId="2147483702"/>
              <ac:spMk id="21" creationId="{CB63C67B-A224-41AD-8735-F46CCA4A7B72}"/>
            </ac:spMkLst>
          </pc:spChg>
          <pc:spChg chg="add del">
            <ac:chgData name="Simon Knight" userId="9061304c-fc0b-448c-b339-58b2ccbf8fd2" providerId="ADAL" clId="{D116E52E-0FDF-4D87-82AF-0A5C76A8E138}" dt="2023-04-29T06:20:18.292" v="173" actId="478"/>
            <ac:spMkLst>
              <pc:docMk/>
              <pc:sldMasterMk cId="1233805520" sldId="2147483648"/>
              <pc:sldLayoutMk cId="3856590941" sldId="2147483702"/>
              <ac:spMk id="23" creationId="{F954A1F7-3A48-41C9-AAD5-7A2C30307299}"/>
            </ac:spMkLst>
          </pc:spChg>
          <pc:spChg chg="add del">
            <ac:chgData name="Simon Knight" userId="9061304c-fc0b-448c-b339-58b2ccbf8fd2" providerId="ADAL" clId="{D116E52E-0FDF-4D87-82AF-0A5C76A8E138}" dt="2023-04-29T06:20:20.507" v="174" actId="478"/>
            <ac:spMkLst>
              <pc:docMk/>
              <pc:sldMasterMk cId="1233805520" sldId="2147483648"/>
              <pc:sldLayoutMk cId="3856590941" sldId="2147483702"/>
              <ac:spMk id="24" creationId="{9EAD0015-E556-4F40-B95E-A98D21A65D38}"/>
            </ac:spMkLst>
          </pc:spChg>
          <pc:spChg chg="add del">
            <ac:chgData name="Simon Knight" userId="9061304c-fc0b-448c-b339-58b2ccbf8fd2" providerId="ADAL" clId="{D116E52E-0FDF-4D87-82AF-0A5C76A8E138}" dt="2023-04-29T06:20:18.292" v="173" actId="478"/>
            <ac:spMkLst>
              <pc:docMk/>
              <pc:sldMasterMk cId="1233805520" sldId="2147483648"/>
              <pc:sldLayoutMk cId="3856590941" sldId="2147483702"/>
              <ac:spMk id="25" creationId="{A8515A26-BE91-4DC7-A3F8-7306F45EF086}"/>
            </ac:spMkLst>
          </pc:spChg>
          <pc:spChg chg="add del">
            <ac:chgData name="Simon Knight" userId="9061304c-fc0b-448c-b339-58b2ccbf8fd2" providerId="ADAL" clId="{D116E52E-0FDF-4D87-82AF-0A5C76A8E138}" dt="2023-04-29T06:20:18.292" v="173" actId="478"/>
            <ac:spMkLst>
              <pc:docMk/>
              <pc:sldMasterMk cId="1233805520" sldId="2147483648"/>
              <pc:sldLayoutMk cId="3856590941" sldId="2147483702"/>
              <ac:spMk id="26" creationId="{EAFF5A26-1D73-42D0-AD93-3C71E174C11E}"/>
            </ac:spMkLst>
          </pc:spChg>
          <pc:spChg chg="add del">
            <ac:chgData name="Simon Knight" userId="9061304c-fc0b-448c-b339-58b2ccbf8fd2" providerId="ADAL" clId="{D116E52E-0FDF-4D87-82AF-0A5C76A8E138}" dt="2023-04-29T06:20:18.292" v="173" actId="478"/>
            <ac:spMkLst>
              <pc:docMk/>
              <pc:sldMasterMk cId="1233805520" sldId="2147483648"/>
              <pc:sldLayoutMk cId="3856590941" sldId="2147483702"/>
              <ac:spMk id="27" creationId="{AC069DB0-9D02-4C46-B198-4184143206AE}"/>
            </ac:spMkLst>
          </pc:spChg>
          <pc:spChg chg="add">
            <ac:chgData name="Simon Knight" userId="9061304c-fc0b-448c-b339-58b2ccbf8fd2" providerId="ADAL" clId="{D116E52E-0FDF-4D87-82AF-0A5C76A8E138}" dt="2023-04-29T06:20:58.671" v="178"/>
            <ac:spMkLst>
              <pc:docMk/>
              <pc:sldMasterMk cId="1233805520" sldId="2147483648"/>
              <pc:sldLayoutMk cId="3856590941" sldId="2147483702"/>
              <ac:spMk id="28" creationId="{99A86088-392D-42D2-845C-3F9F3546E7C1}"/>
            </ac:spMkLst>
          </pc:spChg>
          <pc:spChg chg="add del">
            <ac:chgData name="Simon Knight" userId="9061304c-fc0b-448c-b339-58b2ccbf8fd2" providerId="ADAL" clId="{D116E52E-0FDF-4D87-82AF-0A5C76A8E138}" dt="2023-04-29T06:25:24.943" v="190" actId="478"/>
            <ac:spMkLst>
              <pc:docMk/>
              <pc:sldMasterMk cId="1233805520" sldId="2147483648"/>
              <pc:sldLayoutMk cId="3856590941" sldId="2147483702"/>
              <ac:spMk id="30" creationId="{88C1AAA3-F493-49DD-8CEA-E932FCD6CA38}"/>
            </ac:spMkLst>
          </pc:spChg>
          <pc:spChg chg="add mod">
            <ac:chgData name="Simon Knight" userId="9061304c-fc0b-448c-b339-58b2ccbf8fd2" providerId="ADAL" clId="{D116E52E-0FDF-4D87-82AF-0A5C76A8E138}" dt="2023-04-29T12:58:58.344" v="235" actId="6549"/>
            <ac:spMkLst>
              <pc:docMk/>
              <pc:sldMasterMk cId="1233805520" sldId="2147483648"/>
              <pc:sldLayoutMk cId="3856590941" sldId="2147483702"/>
              <ac:spMk id="31" creationId="{5ABA38AC-4640-497F-A792-D506D3EF17B2}"/>
            </ac:spMkLst>
          </pc:spChg>
          <pc:spChg chg="add">
            <ac:chgData name="Simon Knight" userId="9061304c-fc0b-448c-b339-58b2ccbf8fd2" providerId="ADAL" clId="{D116E52E-0FDF-4D87-82AF-0A5C76A8E138}" dt="2023-04-29T06:20:58.671" v="178"/>
            <ac:spMkLst>
              <pc:docMk/>
              <pc:sldMasterMk cId="1233805520" sldId="2147483648"/>
              <pc:sldLayoutMk cId="3856590941" sldId="2147483702"/>
              <ac:spMk id="32" creationId="{0A580D5E-F43C-4A03-B4EF-3CC51225B8FB}"/>
            </ac:spMkLst>
          </pc:spChg>
          <pc:spChg chg="add mod">
            <ac:chgData name="Simon Knight" userId="9061304c-fc0b-448c-b339-58b2ccbf8fd2" providerId="ADAL" clId="{D116E52E-0FDF-4D87-82AF-0A5C76A8E138}" dt="2023-04-29T12:59:30.029" v="239" actId="6549"/>
            <ac:spMkLst>
              <pc:docMk/>
              <pc:sldMasterMk cId="1233805520" sldId="2147483648"/>
              <pc:sldLayoutMk cId="3856590941" sldId="2147483702"/>
              <ac:spMk id="33" creationId="{61862FE0-9425-4999-A84B-1F33FEDE2659}"/>
            </ac:spMkLst>
          </pc:spChg>
          <pc:spChg chg="add mod">
            <ac:chgData name="Simon Knight" userId="9061304c-fc0b-448c-b339-58b2ccbf8fd2" providerId="ADAL" clId="{D116E52E-0FDF-4D87-82AF-0A5C76A8E138}" dt="2023-04-29T12:59:50.792" v="243" actId="6549"/>
            <ac:spMkLst>
              <pc:docMk/>
              <pc:sldMasterMk cId="1233805520" sldId="2147483648"/>
              <pc:sldLayoutMk cId="3856590941" sldId="2147483702"/>
              <ac:spMk id="34" creationId="{56209F2D-9077-4B17-AB04-B5A649C29483}"/>
            </ac:spMkLst>
          </pc:spChg>
          <pc:spChg chg="add mod">
            <ac:chgData name="Simon Knight" userId="9061304c-fc0b-448c-b339-58b2ccbf8fd2" providerId="ADAL" clId="{D116E52E-0FDF-4D87-82AF-0A5C76A8E138}" dt="2023-04-29T12:59:33.308" v="240" actId="6549"/>
            <ac:spMkLst>
              <pc:docMk/>
              <pc:sldMasterMk cId="1233805520" sldId="2147483648"/>
              <pc:sldLayoutMk cId="3856590941" sldId="2147483702"/>
              <ac:spMk id="35" creationId="{7E0B5AB4-07B7-446F-A4A5-C3D8C551FBA6}"/>
            </ac:spMkLst>
          </pc:spChg>
          <pc:spChg chg="add mod">
            <ac:chgData name="Simon Knight" userId="9061304c-fc0b-448c-b339-58b2ccbf8fd2" providerId="ADAL" clId="{D116E52E-0FDF-4D87-82AF-0A5C76A8E138}" dt="2023-04-29T12:59:49.637" v="242" actId="6549"/>
            <ac:spMkLst>
              <pc:docMk/>
              <pc:sldMasterMk cId="1233805520" sldId="2147483648"/>
              <pc:sldLayoutMk cId="3856590941" sldId="2147483702"/>
              <ac:spMk id="36" creationId="{85E8CBBD-C884-4AA5-B49C-D0E2C6876E93}"/>
            </ac:spMkLst>
          </pc:spChg>
          <pc:spChg chg="add mod">
            <ac:chgData name="Simon Knight" userId="9061304c-fc0b-448c-b339-58b2ccbf8fd2" providerId="ADAL" clId="{D116E52E-0FDF-4D87-82AF-0A5C76A8E138}" dt="2023-04-29T12:58:56.507" v="234" actId="6549"/>
            <ac:spMkLst>
              <pc:docMk/>
              <pc:sldMasterMk cId="1233805520" sldId="2147483648"/>
              <pc:sldLayoutMk cId="3856590941" sldId="2147483702"/>
              <ac:spMk id="37" creationId="{0406479B-94A0-4D3F-B9B3-0E6A4031DAB4}"/>
            </ac:spMkLst>
          </pc:spChg>
          <pc:spChg chg="add mod">
            <ac:chgData name="Simon Knight" userId="9061304c-fc0b-448c-b339-58b2ccbf8fd2" providerId="ADAL" clId="{D116E52E-0FDF-4D87-82AF-0A5C76A8E138}" dt="2023-04-29T12:59:01.996" v="236" actId="6549"/>
            <ac:spMkLst>
              <pc:docMk/>
              <pc:sldMasterMk cId="1233805520" sldId="2147483648"/>
              <pc:sldLayoutMk cId="3856590941" sldId="2147483702"/>
              <ac:spMk id="38" creationId="{2F86754D-6AB2-43BF-92D0-EDF23D3B7FE9}"/>
            </ac:spMkLst>
          </pc:spChg>
          <pc:spChg chg="add mod">
            <ac:chgData name="Simon Knight" userId="9061304c-fc0b-448c-b339-58b2ccbf8fd2" providerId="ADAL" clId="{D116E52E-0FDF-4D87-82AF-0A5C76A8E138}" dt="2023-04-29T13:00:00.259" v="244" actId="1076"/>
            <ac:spMkLst>
              <pc:docMk/>
              <pc:sldMasterMk cId="1233805520" sldId="2147483648"/>
              <pc:sldLayoutMk cId="3856590941" sldId="2147483702"/>
              <ac:spMk id="39" creationId="{C91FC4AF-5BE2-48CF-B9B1-DA4383197D96}"/>
            </ac:spMkLst>
          </pc:spChg>
          <pc:spChg chg="add mod">
            <ac:chgData name="Simon Knight" userId="9061304c-fc0b-448c-b339-58b2ccbf8fd2" providerId="ADAL" clId="{D116E52E-0FDF-4D87-82AF-0A5C76A8E138}" dt="2023-04-29T12:59:03.667" v="237" actId="6549"/>
            <ac:spMkLst>
              <pc:docMk/>
              <pc:sldMasterMk cId="1233805520" sldId="2147483648"/>
              <pc:sldLayoutMk cId="3856590941" sldId="2147483702"/>
              <ac:spMk id="40" creationId="{C947A9C5-4B9C-4556-9593-421BC510B639}"/>
            </ac:spMkLst>
          </pc:spChg>
          <pc:spChg chg="add">
            <ac:chgData name="Simon Knight" userId="9061304c-fc0b-448c-b339-58b2ccbf8fd2" providerId="ADAL" clId="{D116E52E-0FDF-4D87-82AF-0A5C76A8E138}" dt="2023-04-29T06:24:06.486" v="183"/>
            <ac:spMkLst>
              <pc:docMk/>
              <pc:sldMasterMk cId="1233805520" sldId="2147483648"/>
              <pc:sldLayoutMk cId="3856590941" sldId="2147483702"/>
              <ac:spMk id="41" creationId="{8F938C65-D5A7-41A9-9067-8696E8982907}"/>
            </ac:spMkLst>
          </pc:spChg>
          <pc:spChg chg="add">
            <ac:chgData name="Simon Knight" userId="9061304c-fc0b-448c-b339-58b2ccbf8fd2" providerId="ADAL" clId="{D116E52E-0FDF-4D87-82AF-0A5C76A8E138}" dt="2023-04-29T06:24:06.486" v="183"/>
            <ac:spMkLst>
              <pc:docMk/>
              <pc:sldMasterMk cId="1233805520" sldId="2147483648"/>
              <pc:sldLayoutMk cId="3856590941" sldId="2147483702"/>
              <ac:spMk id="42" creationId="{43775C82-7AFF-4636-A54E-9AC2D45A42FA}"/>
            </ac:spMkLst>
          </pc:spChg>
          <pc:spChg chg="add mod">
            <ac:chgData name="Simon Knight" userId="9061304c-fc0b-448c-b339-58b2ccbf8fd2" providerId="ADAL" clId="{D116E52E-0FDF-4D87-82AF-0A5C76A8E138}" dt="2023-04-29T12:59:22.177" v="238" actId="1076"/>
            <ac:spMkLst>
              <pc:docMk/>
              <pc:sldMasterMk cId="1233805520" sldId="2147483648"/>
              <pc:sldLayoutMk cId="3856590941" sldId="2147483702"/>
              <ac:spMk id="43" creationId="{60A61416-421B-466C-AB17-B2237BC57CC5}"/>
            </ac:spMkLst>
          </pc:spChg>
          <pc:spChg chg="add mod">
            <ac:chgData name="Simon Knight" userId="9061304c-fc0b-448c-b339-58b2ccbf8fd2" providerId="ADAL" clId="{D116E52E-0FDF-4D87-82AF-0A5C76A8E138}" dt="2023-04-29T12:58:15.662" v="205" actId="6549"/>
            <ac:spMkLst>
              <pc:docMk/>
              <pc:sldMasterMk cId="1233805520" sldId="2147483648"/>
              <pc:sldLayoutMk cId="3856590941" sldId="2147483702"/>
              <ac:spMk id="44" creationId="{5BD59F59-0569-44F4-AFC0-1AF6E8FD1C12}"/>
            </ac:spMkLst>
          </pc:spChg>
          <pc:spChg chg="add">
            <ac:chgData name="Simon Knight" userId="9061304c-fc0b-448c-b339-58b2ccbf8fd2" providerId="ADAL" clId="{D116E52E-0FDF-4D87-82AF-0A5C76A8E138}" dt="2023-04-29T06:24:16.541" v="185"/>
            <ac:spMkLst>
              <pc:docMk/>
              <pc:sldMasterMk cId="1233805520" sldId="2147483648"/>
              <pc:sldLayoutMk cId="3856590941" sldId="2147483702"/>
              <ac:spMk id="45" creationId="{333986DF-3C65-4DFA-A274-6581A3A05C55}"/>
            </ac:spMkLst>
          </pc:spChg>
          <pc:spChg chg="add mod">
            <ac:chgData name="Simon Knight" userId="9061304c-fc0b-448c-b339-58b2ccbf8fd2" providerId="ADAL" clId="{D116E52E-0FDF-4D87-82AF-0A5C76A8E138}" dt="2023-04-29T12:58:26.978" v="231" actId="6549"/>
            <ac:spMkLst>
              <pc:docMk/>
              <pc:sldMasterMk cId="1233805520" sldId="2147483648"/>
              <pc:sldLayoutMk cId="3856590941" sldId="2147483702"/>
              <ac:spMk id="46" creationId="{9B1F3669-9506-4B76-8168-93BEF7B32FB4}"/>
            </ac:spMkLst>
          </pc:spChg>
          <pc:spChg chg="add mod">
            <ac:chgData name="Simon Knight" userId="9061304c-fc0b-448c-b339-58b2ccbf8fd2" providerId="ADAL" clId="{D116E52E-0FDF-4D87-82AF-0A5C76A8E138}" dt="2023-04-29T12:58:23.405" v="218" actId="6549"/>
            <ac:spMkLst>
              <pc:docMk/>
              <pc:sldMasterMk cId="1233805520" sldId="2147483648"/>
              <pc:sldLayoutMk cId="3856590941" sldId="2147483702"/>
              <ac:spMk id="47" creationId="{32169539-7CC8-47A2-9F3E-A91D170E7798}"/>
            </ac:spMkLst>
          </pc:spChg>
          <pc:picChg chg="del">
            <ac:chgData name="Simon Knight" userId="9061304c-fc0b-448c-b339-58b2ccbf8fd2" providerId="ADAL" clId="{D116E52E-0FDF-4D87-82AF-0A5C76A8E138}" dt="2023-04-29T06:20:18.292" v="173" actId="478"/>
            <ac:picMkLst>
              <pc:docMk/>
              <pc:sldMasterMk cId="1233805520" sldId="2147483648"/>
              <pc:sldLayoutMk cId="3856590941" sldId="2147483702"/>
              <ac:picMk id="9" creationId="{30A547B5-5E8B-3144-B7C3-417417FA6CC3}"/>
            </ac:picMkLst>
          </pc:picChg>
          <pc:picChg chg="add del">
            <ac:chgData name="Simon Knight" userId="9061304c-fc0b-448c-b339-58b2ccbf8fd2" providerId="ADAL" clId="{D116E52E-0FDF-4D87-82AF-0A5C76A8E138}" dt="2023-04-29T06:20:18.292" v="173" actId="478"/>
            <ac:picMkLst>
              <pc:docMk/>
              <pc:sldMasterMk cId="1233805520" sldId="2147483648"/>
              <pc:sldLayoutMk cId="3856590941" sldId="2147483702"/>
              <ac:picMk id="22" creationId="{57B34CF9-647B-49BF-9F0F-AB621E067C11}"/>
            </ac:picMkLst>
          </pc:picChg>
          <pc:picChg chg="add">
            <ac:chgData name="Simon Knight" userId="9061304c-fc0b-448c-b339-58b2ccbf8fd2" providerId="ADAL" clId="{D116E52E-0FDF-4D87-82AF-0A5C76A8E138}" dt="2023-04-29T06:20:58.671" v="178"/>
            <ac:picMkLst>
              <pc:docMk/>
              <pc:sldMasterMk cId="1233805520" sldId="2147483648"/>
              <pc:sldLayoutMk cId="3856590941" sldId="2147483702"/>
              <ac:picMk id="29" creationId="{CFB09C32-4C8F-4570-8DF7-57ADC2658CF6}"/>
            </ac:picMkLst>
          </pc:picChg>
        </pc:sldLayoutChg>
        <pc:sldLayoutChg chg="addSp delSp modSp del">
          <pc:chgData name="Simon Knight" userId="9061304c-fc0b-448c-b339-58b2ccbf8fd2" providerId="ADAL" clId="{D116E52E-0FDF-4D87-82AF-0A5C76A8E138}" dt="2023-04-29T06:20:43.290" v="177" actId="2696"/>
          <pc:sldLayoutMkLst>
            <pc:docMk/>
            <pc:sldMasterMk cId="1233805520" sldId="2147483648"/>
            <pc:sldLayoutMk cId="2969208777" sldId="2147483703"/>
          </pc:sldLayoutMkLst>
          <pc:spChg chg="add del">
            <ac:chgData name="Simon Knight" userId="9061304c-fc0b-448c-b339-58b2ccbf8fd2" providerId="ADAL" clId="{D116E52E-0FDF-4D87-82AF-0A5C76A8E138}" dt="2023-04-28T14:19:21.343" v="141" actId="478"/>
            <ac:spMkLst>
              <pc:docMk/>
              <pc:sldMasterMk cId="1233805520" sldId="2147483648"/>
              <pc:sldLayoutMk cId="2969208777" sldId="2147483703"/>
              <ac:spMk id="5" creationId="{B95A04B6-7E14-4393-9B25-2CC5F26401D3}"/>
            </ac:spMkLst>
          </pc:spChg>
          <pc:spChg chg="add del">
            <ac:chgData name="Simon Knight" userId="9061304c-fc0b-448c-b339-58b2ccbf8fd2" providerId="ADAL" clId="{D116E52E-0FDF-4D87-82AF-0A5C76A8E138}" dt="2023-04-28T14:19:21.343" v="141" actId="478"/>
            <ac:spMkLst>
              <pc:docMk/>
              <pc:sldMasterMk cId="1233805520" sldId="2147483648"/>
              <pc:sldLayoutMk cId="2969208777" sldId="2147483703"/>
              <ac:spMk id="6" creationId="{8A9D4338-D0C4-40F2-B454-A0C86D43CD2D}"/>
            </ac:spMkLst>
          </pc:spChg>
          <pc:spChg chg="add del">
            <ac:chgData name="Simon Knight" userId="9061304c-fc0b-448c-b339-58b2ccbf8fd2" providerId="ADAL" clId="{D116E52E-0FDF-4D87-82AF-0A5C76A8E138}" dt="2023-04-28T14:19:21.343" v="141" actId="478"/>
            <ac:spMkLst>
              <pc:docMk/>
              <pc:sldMasterMk cId="1233805520" sldId="2147483648"/>
              <pc:sldLayoutMk cId="2969208777" sldId="2147483703"/>
              <ac:spMk id="7" creationId="{9F5F8747-C1D5-4101-8637-225FB028E874}"/>
            </ac:spMkLst>
          </pc:spChg>
          <pc:spChg chg="add del">
            <ac:chgData name="Simon Knight" userId="9061304c-fc0b-448c-b339-58b2ccbf8fd2" providerId="ADAL" clId="{D116E52E-0FDF-4D87-82AF-0A5C76A8E138}" dt="2023-04-28T14:19:21.343" v="141" actId="478"/>
            <ac:spMkLst>
              <pc:docMk/>
              <pc:sldMasterMk cId="1233805520" sldId="2147483648"/>
              <pc:sldLayoutMk cId="2969208777" sldId="2147483703"/>
              <ac:spMk id="8" creationId="{C3A4FBE4-C642-466B-93CC-286E3F7265A8}"/>
            </ac:spMkLst>
          </pc:spChg>
          <pc:spChg chg="add del">
            <ac:chgData name="Simon Knight" userId="9061304c-fc0b-448c-b339-58b2ccbf8fd2" providerId="ADAL" clId="{D116E52E-0FDF-4D87-82AF-0A5C76A8E138}" dt="2023-04-28T14:19:21.343" v="141" actId="478"/>
            <ac:spMkLst>
              <pc:docMk/>
              <pc:sldMasterMk cId="1233805520" sldId="2147483648"/>
              <pc:sldLayoutMk cId="2969208777" sldId="2147483703"/>
              <ac:spMk id="10" creationId="{73AC5FDC-9C1E-4A85-8D86-0BC8AFCE147F}"/>
            </ac:spMkLst>
          </pc:spChg>
          <pc:spChg chg="add">
            <ac:chgData name="Simon Knight" userId="9061304c-fc0b-448c-b339-58b2ccbf8fd2" providerId="ADAL" clId="{D116E52E-0FDF-4D87-82AF-0A5C76A8E138}" dt="2023-04-28T14:19:22.251" v="142"/>
            <ac:spMkLst>
              <pc:docMk/>
              <pc:sldMasterMk cId="1233805520" sldId="2147483648"/>
              <pc:sldLayoutMk cId="2969208777" sldId="2147483703"/>
              <ac:spMk id="14" creationId="{AF146ECD-4498-44FB-8262-BFB60A9D3747}"/>
            </ac:spMkLst>
          </pc:spChg>
          <pc:spChg chg="add">
            <ac:chgData name="Simon Knight" userId="9061304c-fc0b-448c-b339-58b2ccbf8fd2" providerId="ADAL" clId="{D116E52E-0FDF-4D87-82AF-0A5C76A8E138}" dt="2023-04-28T14:19:22.251" v="142"/>
            <ac:spMkLst>
              <pc:docMk/>
              <pc:sldMasterMk cId="1233805520" sldId="2147483648"/>
              <pc:sldLayoutMk cId="2969208777" sldId="2147483703"/>
              <ac:spMk id="15" creationId="{9B084C96-1409-4899-85A7-9AA530F87D35}"/>
            </ac:spMkLst>
          </pc:spChg>
          <pc:spChg chg="add">
            <ac:chgData name="Simon Knight" userId="9061304c-fc0b-448c-b339-58b2ccbf8fd2" providerId="ADAL" clId="{D116E52E-0FDF-4D87-82AF-0A5C76A8E138}" dt="2023-04-28T14:19:22.251" v="142"/>
            <ac:spMkLst>
              <pc:docMk/>
              <pc:sldMasterMk cId="1233805520" sldId="2147483648"/>
              <pc:sldLayoutMk cId="2969208777" sldId="2147483703"/>
              <ac:spMk id="16" creationId="{221BFD70-2380-4CB2-A787-649849351CF4}"/>
            </ac:spMkLst>
          </pc:spChg>
          <pc:spChg chg="add">
            <ac:chgData name="Simon Knight" userId="9061304c-fc0b-448c-b339-58b2ccbf8fd2" providerId="ADAL" clId="{D116E52E-0FDF-4D87-82AF-0A5C76A8E138}" dt="2023-04-28T14:19:22.251" v="142"/>
            <ac:spMkLst>
              <pc:docMk/>
              <pc:sldMasterMk cId="1233805520" sldId="2147483648"/>
              <pc:sldLayoutMk cId="2969208777" sldId="2147483703"/>
              <ac:spMk id="17" creationId="{212F1489-F756-488E-9EEB-EAB07BE9139C}"/>
            </ac:spMkLst>
          </pc:spChg>
          <pc:spChg chg="add mod">
            <ac:chgData name="Simon Knight" userId="9061304c-fc0b-448c-b339-58b2ccbf8fd2" providerId="ADAL" clId="{D116E52E-0FDF-4D87-82AF-0A5C76A8E138}" dt="2023-04-28T14:20:42.885" v="159" actId="20577"/>
            <ac:spMkLst>
              <pc:docMk/>
              <pc:sldMasterMk cId="1233805520" sldId="2147483648"/>
              <pc:sldLayoutMk cId="2969208777" sldId="2147483703"/>
              <ac:spMk id="18" creationId="{EDC84464-35FC-461C-B7EA-9A333EE04BB9}"/>
            </ac:spMkLst>
          </pc:spChg>
          <pc:picChg chg="del">
            <ac:chgData name="Simon Knight" userId="9061304c-fc0b-448c-b339-58b2ccbf8fd2" providerId="ADAL" clId="{D116E52E-0FDF-4D87-82AF-0A5C76A8E138}" dt="2023-04-28T14:19:21.343" v="141" actId="478"/>
            <ac:picMkLst>
              <pc:docMk/>
              <pc:sldMasterMk cId="1233805520" sldId="2147483648"/>
              <pc:sldLayoutMk cId="2969208777" sldId="2147483703"/>
              <ac:picMk id="9" creationId="{2E20FE65-5904-D84E-8780-E71DD3820373}"/>
            </ac:picMkLst>
          </pc:picChg>
          <pc:picChg chg="add">
            <ac:chgData name="Simon Knight" userId="9061304c-fc0b-448c-b339-58b2ccbf8fd2" providerId="ADAL" clId="{D116E52E-0FDF-4D87-82AF-0A5C76A8E138}" dt="2023-04-28T14:19:22.251" v="142"/>
            <ac:picMkLst>
              <pc:docMk/>
              <pc:sldMasterMk cId="1233805520" sldId="2147483648"/>
              <pc:sldLayoutMk cId="2969208777" sldId="2147483703"/>
              <ac:picMk id="11" creationId="{F3149E78-5DC7-4810-B09C-F358BBA5A3C6}"/>
            </ac:picMkLst>
          </pc:picChg>
        </pc:sldLayoutChg>
        <pc:sldLayoutChg chg="addSp delSp modSp del">
          <pc:chgData name="Simon Knight" userId="9061304c-fc0b-448c-b339-58b2ccbf8fd2" providerId="ADAL" clId="{D116E52E-0FDF-4D87-82AF-0A5C76A8E138}" dt="2023-04-29T06:21:01.104" v="179" actId="2696"/>
          <pc:sldLayoutMkLst>
            <pc:docMk/>
            <pc:sldMasterMk cId="1233805520" sldId="2147483648"/>
            <pc:sldLayoutMk cId="2467735075" sldId="2147483706"/>
          </pc:sldLayoutMkLst>
          <pc:spChg chg="add del">
            <ac:chgData name="Simon Knight" userId="9061304c-fc0b-448c-b339-58b2ccbf8fd2" providerId="ADAL" clId="{D116E52E-0FDF-4D87-82AF-0A5C76A8E138}" dt="2023-04-28T14:11:50.457" v="60" actId="11529"/>
            <ac:spMkLst>
              <pc:docMk/>
              <pc:sldMasterMk cId="1233805520" sldId="2147483648"/>
              <pc:sldLayoutMk cId="2467735075" sldId="2147483706"/>
              <ac:spMk id="2" creationId="{410489CB-D4A3-4E4F-8E31-0DB23C606120}"/>
            </ac:spMkLst>
          </pc:spChg>
          <pc:spChg chg="add del mod">
            <ac:chgData name="Simon Knight" userId="9061304c-fc0b-448c-b339-58b2ccbf8fd2" providerId="ADAL" clId="{D116E52E-0FDF-4D87-82AF-0A5C76A8E138}" dt="2023-04-28T14:13:44.640" v="78" actId="478"/>
            <ac:spMkLst>
              <pc:docMk/>
              <pc:sldMasterMk cId="1233805520" sldId="2147483648"/>
              <pc:sldLayoutMk cId="2467735075" sldId="2147483706"/>
              <ac:spMk id="3" creationId="{21815BBA-0D31-4A4D-8789-4F1D6BE73981}"/>
            </ac:spMkLst>
          </pc:spChg>
          <pc:spChg chg="add mod">
            <ac:chgData name="Simon Knight" userId="9061304c-fc0b-448c-b339-58b2ccbf8fd2" providerId="ADAL" clId="{D116E52E-0FDF-4D87-82AF-0A5C76A8E138}" dt="2023-04-28T15:10:50.853" v="172" actId="962"/>
            <ac:spMkLst>
              <pc:docMk/>
              <pc:sldMasterMk cId="1233805520" sldId="2147483648"/>
              <pc:sldLayoutMk cId="2467735075" sldId="2147483706"/>
              <ac:spMk id="4" creationId="{1EB16BC8-039D-48D3-9293-DB6C8B598B50}"/>
            </ac:spMkLst>
          </pc:spChg>
          <pc:spChg chg="add del">
            <ac:chgData name="Simon Knight" userId="9061304c-fc0b-448c-b339-58b2ccbf8fd2" providerId="ADAL" clId="{D116E52E-0FDF-4D87-82AF-0A5C76A8E138}" dt="2023-04-28T14:15:03.668" v="87" actId="11529"/>
            <ac:spMkLst>
              <pc:docMk/>
              <pc:sldMasterMk cId="1233805520" sldId="2147483648"/>
              <pc:sldLayoutMk cId="2467735075" sldId="2147483706"/>
              <ac:spMk id="5" creationId="{88BE2819-C631-4F43-8E06-8F3E0D8CB32B}"/>
            </ac:spMkLst>
          </pc:spChg>
          <pc:spChg chg="add mod">
            <ac:chgData name="Simon Knight" userId="9061304c-fc0b-448c-b339-58b2ccbf8fd2" providerId="ADAL" clId="{D116E52E-0FDF-4D87-82AF-0A5C76A8E138}" dt="2023-04-28T14:17:13.839" v="123" actId="962"/>
            <ac:spMkLst>
              <pc:docMk/>
              <pc:sldMasterMk cId="1233805520" sldId="2147483648"/>
              <pc:sldLayoutMk cId="2467735075" sldId="2147483706"/>
              <ac:spMk id="6" creationId="{FEEAC05D-A7F2-4522-88EB-05509A1577C0}"/>
            </ac:spMkLst>
          </pc:spChg>
          <pc:spChg chg="add">
            <ac:chgData name="Simon Knight" userId="9061304c-fc0b-448c-b339-58b2ccbf8fd2" providerId="ADAL" clId="{D116E52E-0FDF-4D87-82AF-0A5C76A8E138}" dt="2023-04-27T10:26:00.502" v="17"/>
            <ac:spMkLst>
              <pc:docMk/>
              <pc:sldMasterMk cId="1233805520" sldId="2147483648"/>
              <pc:sldLayoutMk cId="2467735075" sldId="2147483706"/>
              <ac:spMk id="7" creationId="{F08050C9-4DE9-4BF5-8C8D-B5AD1CC9D227}"/>
            </ac:spMkLst>
          </pc:spChg>
          <pc:spChg chg="add del">
            <ac:chgData name="Simon Knight" userId="9061304c-fc0b-448c-b339-58b2ccbf8fd2" providerId="ADAL" clId="{D116E52E-0FDF-4D87-82AF-0A5C76A8E138}" dt="2023-04-28T14:17:49.009" v="127" actId="478"/>
            <ac:spMkLst>
              <pc:docMk/>
              <pc:sldMasterMk cId="1233805520" sldId="2147483648"/>
              <pc:sldLayoutMk cId="2467735075" sldId="2147483706"/>
              <ac:spMk id="8" creationId="{CC292D79-5F4C-4015-A4BD-CCFF4D26F739}"/>
            </ac:spMkLst>
          </pc:spChg>
          <pc:spChg chg="add del">
            <ac:chgData name="Simon Knight" userId="9061304c-fc0b-448c-b339-58b2ccbf8fd2" providerId="ADAL" clId="{D116E52E-0FDF-4D87-82AF-0A5C76A8E138}" dt="2023-04-28T14:15:40.672" v="111" actId="478"/>
            <ac:spMkLst>
              <pc:docMk/>
              <pc:sldMasterMk cId="1233805520" sldId="2147483648"/>
              <pc:sldLayoutMk cId="2467735075" sldId="2147483706"/>
              <ac:spMk id="10" creationId="{CC41549B-B2E0-4616-9FDB-252811630DDF}"/>
            </ac:spMkLst>
          </pc:spChg>
          <pc:spChg chg="add del">
            <ac:chgData name="Simon Knight" userId="9061304c-fc0b-448c-b339-58b2ccbf8fd2" providerId="ADAL" clId="{D116E52E-0FDF-4D87-82AF-0A5C76A8E138}" dt="2023-04-28T14:03:07.341" v="46" actId="478"/>
            <ac:spMkLst>
              <pc:docMk/>
              <pc:sldMasterMk cId="1233805520" sldId="2147483648"/>
              <pc:sldLayoutMk cId="2467735075" sldId="2147483706"/>
              <ac:spMk id="11" creationId="{2DA424A5-AC36-48D1-AA3D-3BA543823F00}"/>
            </ac:spMkLst>
          </pc:spChg>
          <pc:spChg chg="del">
            <ac:chgData name="Simon Knight" userId="9061304c-fc0b-448c-b339-58b2ccbf8fd2" providerId="ADAL" clId="{D116E52E-0FDF-4D87-82AF-0A5C76A8E138}" dt="2023-04-28T14:13:00.049" v="74"/>
            <ac:spMkLst>
              <pc:docMk/>
              <pc:sldMasterMk cId="1233805520" sldId="2147483648"/>
              <pc:sldLayoutMk cId="2467735075" sldId="2147483706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D116E52E-0FDF-4D87-82AF-0A5C76A8E138}" dt="2023-04-28T14:18:23.172" v="132" actId="1076"/>
            <ac:spMkLst>
              <pc:docMk/>
              <pc:sldMasterMk cId="1233805520" sldId="2147483648"/>
              <pc:sldLayoutMk cId="2467735075" sldId="2147483706"/>
              <ac:spMk id="13" creationId="{C88A8D42-146D-E24F-BAAC-E035BD58A1AC}"/>
            </ac:spMkLst>
          </pc:spChg>
          <pc:spChg chg="add del mod">
            <ac:chgData name="Simon Knight" userId="9061304c-fc0b-448c-b339-58b2ccbf8fd2" providerId="ADAL" clId="{D116E52E-0FDF-4D87-82AF-0A5C76A8E138}" dt="2023-04-28T14:16:22.822" v="117" actId="478"/>
            <ac:spMkLst>
              <pc:docMk/>
              <pc:sldMasterMk cId="1233805520" sldId="2147483648"/>
              <pc:sldLayoutMk cId="2467735075" sldId="2147483706"/>
              <ac:spMk id="14" creationId="{04570C61-A874-49B1-8BE2-816E7BFDFA5C}"/>
            </ac:spMkLst>
          </pc:spChg>
          <pc:spChg chg="add mod">
            <ac:chgData name="Simon Knight" userId="9061304c-fc0b-448c-b339-58b2ccbf8fd2" providerId="ADAL" clId="{D116E52E-0FDF-4D87-82AF-0A5C76A8E138}" dt="2023-04-28T14:08:13.661" v="56" actId="242"/>
            <ac:spMkLst>
              <pc:docMk/>
              <pc:sldMasterMk cId="1233805520" sldId="2147483648"/>
              <pc:sldLayoutMk cId="2467735075" sldId="2147483706"/>
              <ac:spMk id="15" creationId="{8AC202D6-6FA4-4C54-B92C-5B9869B44EBB}"/>
            </ac:spMkLst>
          </pc:spChg>
          <pc:spChg chg="add del mod">
            <ac:chgData name="Simon Knight" userId="9061304c-fc0b-448c-b339-58b2ccbf8fd2" providerId="ADAL" clId="{D116E52E-0FDF-4D87-82AF-0A5C76A8E138}" dt="2023-04-28T14:14:18.988" v="86" actId="478"/>
            <ac:spMkLst>
              <pc:docMk/>
              <pc:sldMasterMk cId="1233805520" sldId="2147483648"/>
              <pc:sldLayoutMk cId="2467735075" sldId="2147483706"/>
              <ac:spMk id="16" creationId="{68484D1B-327C-43B4-BDC7-962FBE3F5A4D}"/>
            </ac:spMkLst>
          </pc:spChg>
          <pc:spChg chg="mod">
            <ac:chgData name="Simon Knight" userId="9061304c-fc0b-448c-b339-58b2ccbf8fd2" providerId="ADAL" clId="{D116E52E-0FDF-4D87-82AF-0A5C76A8E138}" dt="2023-04-28T14:18:32.477" v="138" actId="1037"/>
            <ac:spMkLst>
              <pc:docMk/>
              <pc:sldMasterMk cId="1233805520" sldId="2147483648"/>
              <pc:sldLayoutMk cId="2467735075" sldId="2147483706"/>
              <ac:spMk id="17" creationId="{9E7939EE-90DA-F744-AA9C-873317A84CE9}"/>
            </ac:spMkLst>
          </pc:spChg>
          <pc:spChg chg="mod">
            <ac:chgData name="Simon Knight" userId="9061304c-fc0b-448c-b339-58b2ccbf8fd2" providerId="ADAL" clId="{D116E52E-0FDF-4D87-82AF-0A5C76A8E138}" dt="2023-04-28T14:18:34.448" v="139" actId="1076"/>
            <ac:spMkLst>
              <pc:docMk/>
              <pc:sldMasterMk cId="1233805520" sldId="2147483648"/>
              <pc:sldLayoutMk cId="2467735075" sldId="2147483706"/>
              <ac:spMk id="18" creationId="{6DC36813-81EB-FF44-80A5-9DB5E58FE53A}"/>
            </ac:spMkLst>
          </pc:spChg>
          <pc:spChg chg="add mod">
            <ac:chgData name="Simon Knight" userId="9061304c-fc0b-448c-b339-58b2ccbf8fd2" providerId="ADAL" clId="{D116E52E-0FDF-4D87-82AF-0A5C76A8E138}" dt="2023-04-28T14:17:08.403" v="122" actId="962"/>
            <ac:spMkLst>
              <pc:docMk/>
              <pc:sldMasterMk cId="1233805520" sldId="2147483648"/>
              <pc:sldLayoutMk cId="2467735075" sldId="2147483706"/>
              <ac:spMk id="19" creationId="{7A016365-ABDA-47D2-B6AD-85A60736788F}"/>
            </ac:spMkLst>
          </pc:spChg>
          <pc:spChg chg="add mod">
            <ac:chgData name="Simon Knight" userId="9061304c-fc0b-448c-b339-58b2ccbf8fd2" providerId="ADAL" clId="{D116E52E-0FDF-4D87-82AF-0A5C76A8E138}" dt="2023-04-28T14:19:44.057" v="146" actId="20577"/>
            <ac:spMkLst>
              <pc:docMk/>
              <pc:sldMasterMk cId="1233805520" sldId="2147483648"/>
              <pc:sldLayoutMk cId="2467735075" sldId="2147483706"/>
              <ac:spMk id="20" creationId="{BD5B546E-58BE-4257-AAAF-9A1D0CCF05D3}"/>
            </ac:spMkLst>
          </pc:spChg>
        </pc:sldLayoutChg>
        <pc:sldLayoutChg chg="addSp delSp del">
          <pc:chgData name="Simon Knight" userId="9061304c-fc0b-448c-b339-58b2ccbf8fd2" providerId="ADAL" clId="{D116E52E-0FDF-4D87-82AF-0A5C76A8E138}" dt="2023-04-29T06:24:10.399" v="184" actId="2696"/>
          <pc:sldLayoutMkLst>
            <pc:docMk/>
            <pc:sldMasterMk cId="1233805520" sldId="2147483648"/>
            <pc:sldLayoutMk cId="2370388487" sldId="2147483707"/>
          </pc:sldLayoutMkLst>
          <pc:spChg chg="add del">
            <ac:chgData name="Simon Knight" userId="9061304c-fc0b-448c-b339-58b2ccbf8fd2" providerId="ADAL" clId="{D116E52E-0FDF-4D87-82AF-0A5C76A8E138}" dt="2023-04-28T14:21:17.895" v="162" actId="478"/>
            <ac:spMkLst>
              <pc:docMk/>
              <pc:sldMasterMk cId="1233805520" sldId="2147483648"/>
              <pc:sldLayoutMk cId="2370388487" sldId="2147483707"/>
              <ac:spMk id="6" creationId="{D018C30B-B939-4373-8E42-35569BBFF73C}"/>
            </ac:spMkLst>
          </pc:spChg>
          <pc:spChg chg="add del">
            <ac:chgData name="Simon Knight" userId="9061304c-fc0b-448c-b339-58b2ccbf8fd2" providerId="ADAL" clId="{D116E52E-0FDF-4D87-82AF-0A5C76A8E138}" dt="2023-04-28T14:21:17.895" v="162" actId="478"/>
            <ac:spMkLst>
              <pc:docMk/>
              <pc:sldMasterMk cId="1233805520" sldId="2147483648"/>
              <pc:sldLayoutMk cId="2370388487" sldId="2147483707"/>
              <ac:spMk id="7" creationId="{4FEBA4F4-96A6-4DBE-A279-06ECFA788FB2}"/>
            </ac:spMkLst>
          </pc:spChg>
          <pc:spChg chg="add del">
            <ac:chgData name="Simon Knight" userId="9061304c-fc0b-448c-b339-58b2ccbf8fd2" providerId="ADAL" clId="{D116E52E-0FDF-4D87-82AF-0A5C76A8E138}" dt="2023-04-28T14:21:17.895" v="162" actId="478"/>
            <ac:spMkLst>
              <pc:docMk/>
              <pc:sldMasterMk cId="1233805520" sldId="2147483648"/>
              <pc:sldLayoutMk cId="2370388487" sldId="2147483707"/>
              <ac:spMk id="8" creationId="{42E66D6C-E2E6-4047-9629-7A72CA07FF68}"/>
            </ac:spMkLst>
          </pc:spChg>
          <pc:spChg chg="add del">
            <ac:chgData name="Simon Knight" userId="9061304c-fc0b-448c-b339-58b2ccbf8fd2" providerId="ADAL" clId="{D116E52E-0FDF-4D87-82AF-0A5C76A8E138}" dt="2023-04-28T14:21:17.895" v="162" actId="478"/>
            <ac:spMkLst>
              <pc:docMk/>
              <pc:sldMasterMk cId="1233805520" sldId="2147483648"/>
              <pc:sldLayoutMk cId="2370388487" sldId="2147483707"/>
              <ac:spMk id="10" creationId="{F393B21A-5BB3-4C71-B1BB-AAD65C293984}"/>
            </ac:spMkLst>
          </pc:spChg>
          <pc:spChg chg="add del">
            <ac:chgData name="Simon Knight" userId="9061304c-fc0b-448c-b339-58b2ccbf8fd2" providerId="ADAL" clId="{D116E52E-0FDF-4D87-82AF-0A5C76A8E138}" dt="2023-04-28T14:21:17.895" v="162" actId="478"/>
            <ac:spMkLst>
              <pc:docMk/>
              <pc:sldMasterMk cId="1233805520" sldId="2147483648"/>
              <pc:sldLayoutMk cId="2370388487" sldId="2147483707"/>
              <ac:spMk id="11" creationId="{E24310A7-40FF-452A-B9CC-01A81244F649}"/>
            </ac:spMkLst>
          </pc:spChg>
          <pc:spChg chg="add">
            <ac:chgData name="Simon Knight" userId="9061304c-fc0b-448c-b339-58b2ccbf8fd2" providerId="ADAL" clId="{D116E52E-0FDF-4D87-82AF-0A5C76A8E138}" dt="2023-04-28T14:21:18.807" v="163"/>
            <ac:spMkLst>
              <pc:docMk/>
              <pc:sldMasterMk cId="1233805520" sldId="2147483648"/>
              <pc:sldLayoutMk cId="2370388487" sldId="2147483707"/>
              <ac:spMk id="14" creationId="{681C39D5-6488-4488-AD69-5B9E2C54AD7C}"/>
            </ac:spMkLst>
          </pc:spChg>
          <pc:spChg chg="add">
            <ac:chgData name="Simon Knight" userId="9061304c-fc0b-448c-b339-58b2ccbf8fd2" providerId="ADAL" clId="{D116E52E-0FDF-4D87-82AF-0A5C76A8E138}" dt="2023-04-28T14:21:18.807" v="163"/>
            <ac:spMkLst>
              <pc:docMk/>
              <pc:sldMasterMk cId="1233805520" sldId="2147483648"/>
              <pc:sldLayoutMk cId="2370388487" sldId="2147483707"/>
              <ac:spMk id="15" creationId="{2AF125BF-C3A5-4FFB-85E0-387DFF731EFF}"/>
            </ac:spMkLst>
          </pc:spChg>
          <pc:spChg chg="add">
            <ac:chgData name="Simon Knight" userId="9061304c-fc0b-448c-b339-58b2ccbf8fd2" providerId="ADAL" clId="{D116E52E-0FDF-4D87-82AF-0A5C76A8E138}" dt="2023-04-28T14:21:18.807" v="163"/>
            <ac:spMkLst>
              <pc:docMk/>
              <pc:sldMasterMk cId="1233805520" sldId="2147483648"/>
              <pc:sldLayoutMk cId="2370388487" sldId="2147483707"/>
              <ac:spMk id="16" creationId="{F96ABDFF-9A5A-4934-A7D6-46001D7AF103}"/>
            </ac:spMkLst>
          </pc:spChg>
          <pc:spChg chg="add">
            <ac:chgData name="Simon Knight" userId="9061304c-fc0b-448c-b339-58b2ccbf8fd2" providerId="ADAL" clId="{D116E52E-0FDF-4D87-82AF-0A5C76A8E138}" dt="2023-04-28T14:21:18.807" v="163"/>
            <ac:spMkLst>
              <pc:docMk/>
              <pc:sldMasterMk cId="1233805520" sldId="2147483648"/>
              <pc:sldLayoutMk cId="2370388487" sldId="2147483707"/>
              <ac:spMk id="19" creationId="{4643744E-821C-4F50-9009-C0DC68302552}"/>
            </ac:spMkLst>
          </pc:spChg>
          <pc:spChg chg="add">
            <ac:chgData name="Simon Knight" userId="9061304c-fc0b-448c-b339-58b2ccbf8fd2" providerId="ADAL" clId="{D116E52E-0FDF-4D87-82AF-0A5C76A8E138}" dt="2023-04-28T14:21:18.807" v="163"/>
            <ac:spMkLst>
              <pc:docMk/>
              <pc:sldMasterMk cId="1233805520" sldId="2147483648"/>
              <pc:sldLayoutMk cId="2370388487" sldId="2147483707"/>
              <ac:spMk id="20" creationId="{69B1CC29-69A8-4D29-AE7D-27F321241E2C}"/>
            </ac:spMkLst>
          </pc:spChg>
          <pc:picChg chg="del">
            <ac:chgData name="Simon Knight" userId="9061304c-fc0b-448c-b339-58b2ccbf8fd2" providerId="ADAL" clId="{D116E52E-0FDF-4D87-82AF-0A5C76A8E138}" dt="2023-04-28T14:21:17.895" v="162" actId="478"/>
            <ac:picMkLst>
              <pc:docMk/>
              <pc:sldMasterMk cId="1233805520" sldId="2147483648"/>
              <pc:sldLayoutMk cId="2370388487" sldId="2147483707"/>
              <ac:picMk id="9" creationId="{2E20FE65-5904-D84E-8780-E71DD3820373}"/>
            </ac:picMkLst>
          </pc:picChg>
          <pc:picChg chg="add">
            <ac:chgData name="Simon Knight" userId="9061304c-fc0b-448c-b339-58b2ccbf8fd2" providerId="ADAL" clId="{D116E52E-0FDF-4D87-82AF-0A5C76A8E138}" dt="2023-04-28T14:21:18.807" v="163"/>
            <ac:picMkLst>
              <pc:docMk/>
              <pc:sldMasterMk cId="1233805520" sldId="2147483648"/>
              <pc:sldLayoutMk cId="2370388487" sldId="2147483707"/>
              <ac:picMk id="12" creationId="{F06803AC-F35D-421C-BA2A-674CAF2A3C3A}"/>
            </ac:picMkLst>
          </pc:picChg>
        </pc:sldLayoutChg>
        <pc:sldLayoutChg chg="addSp delSp modSp del">
          <pc:chgData name="Simon Knight" userId="9061304c-fc0b-448c-b339-58b2ccbf8fd2" providerId="ADAL" clId="{D116E52E-0FDF-4D87-82AF-0A5C76A8E138}" dt="2023-04-29T06:23:56.771" v="182" actId="2696"/>
          <pc:sldLayoutMkLst>
            <pc:docMk/>
            <pc:sldMasterMk cId="1233805520" sldId="2147483648"/>
            <pc:sldLayoutMk cId="3209539681" sldId="2147483723"/>
          </pc:sldLayoutMkLst>
          <pc:spChg chg="add del">
            <ac:chgData name="Simon Knight" userId="9061304c-fc0b-448c-b339-58b2ccbf8fd2" providerId="ADAL" clId="{D116E52E-0FDF-4D87-82AF-0A5C76A8E138}" dt="2023-04-28T14:20:56.719" v="160" actId="478"/>
            <ac:spMkLst>
              <pc:docMk/>
              <pc:sldMasterMk cId="1233805520" sldId="2147483648"/>
              <pc:sldLayoutMk cId="3209539681" sldId="2147483723"/>
              <ac:spMk id="6" creationId="{B1F6BC21-FACC-464F-9E12-4D1B0287B937}"/>
            </ac:spMkLst>
          </pc:spChg>
          <pc:spChg chg="add del">
            <ac:chgData name="Simon Knight" userId="9061304c-fc0b-448c-b339-58b2ccbf8fd2" providerId="ADAL" clId="{D116E52E-0FDF-4D87-82AF-0A5C76A8E138}" dt="2023-04-28T14:20:56.719" v="160" actId="478"/>
            <ac:spMkLst>
              <pc:docMk/>
              <pc:sldMasterMk cId="1233805520" sldId="2147483648"/>
              <pc:sldLayoutMk cId="3209539681" sldId="2147483723"/>
              <ac:spMk id="8" creationId="{3850E7D8-1B20-4A05-AE71-E32099164F2C}"/>
            </ac:spMkLst>
          </pc:spChg>
          <pc:spChg chg="add del">
            <ac:chgData name="Simon Knight" userId="9061304c-fc0b-448c-b339-58b2ccbf8fd2" providerId="ADAL" clId="{D116E52E-0FDF-4D87-82AF-0A5C76A8E138}" dt="2023-04-28T14:20:56.719" v="160" actId="478"/>
            <ac:spMkLst>
              <pc:docMk/>
              <pc:sldMasterMk cId="1233805520" sldId="2147483648"/>
              <pc:sldLayoutMk cId="3209539681" sldId="2147483723"/>
              <ac:spMk id="9" creationId="{F85E6047-1804-454F-B9D5-2DCB7C979B77}"/>
            </ac:spMkLst>
          </pc:spChg>
          <pc:spChg chg="add del">
            <ac:chgData name="Simon Knight" userId="9061304c-fc0b-448c-b339-58b2ccbf8fd2" providerId="ADAL" clId="{D116E52E-0FDF-4D87-82AF-0A5C76A8E138}" dt="2023-04-28T14:20:56.719" v="160" actId="478"/>
            <ac:spMkLst>
              <pc:docMk/>
              <pc:sldMasterMk cId="1233805520" sldId="2147483648"/>
              <pc:sldLayoutMk cId="3209539681" sldId="2147483723"/>
              <ac:spMk id="10" creationId="{518C0A6C-309F-495F-BD3A-806BDEE1C20B}"/>
            </ac:spMkLst>
          </pc:spChg>
          <pc:spChg chg="add del">
            <ac:chgData name="Simon Knight" userId="9061304c-fc0b-448c-b339-58b2ccbf8fd2" providerId="ADAL" clId="{D116E52E-0FDF-4D87-82AF-0A5C76A8E138}" dt="2023-04-28T14:20:56.719" v="160" actId="478"/>
            <ac:spMkLst>
              <pc:docMk/>
              <pc:sldMasterMk cId="1233805520" sldId="2147483648"/>
              <pc:sldLayoutMk cId="3209539681" sldId="2147483723"/>
              <ac:spMk id="11" creationId="{4AED922C-BA33-41D9-A0C1-AEE635EEA324}"/>
            </ac:spMkLst>
          </pc:spChg>
          <pc:spChg chg="mod">
            <ac:chgData name="Simon Knight" userId="9061304c-fc0b-448c-b339-58b2ccbf8fd2" providerId="ADAL" clId="{D116E52E-0FDF-4D87-82AF-0A5C76A8E138}" dt="2023-04-29T06:23:35.088" v="180" actId="962"/>
            <ac:spMkLst>
              <pc:docMk/>
              <pc:sldMasterMk cId="1233805520" sldId="2147483648"/>
              <pc:sldLayoutMk cId="3209539681" sldId="2147483723"/>
              <ac:spMk id="12" creationId="{1E0ADE0A-0058-F840-B5C2-8007274D77F5}"/>
            </ac:spMkLst>
          </pc:spChg>
          <pc:spChg chg="add">
            <ac:chgData name="Simon Knight" userId="9061304c-fc0b-448c-b339-58b2ccbf8fd2" providerId="ADAL" clId="{D116E52E-0FDF-4D87-82AF-0A5C76A8E138}" dt="2023-04-28T14:20:57.094" v="161"/>
            <ac:spMkLst>
              <pc:docMk/>
              <pc:sldMasterMk cId="1233805520" sldId="2147483648"/>
              <pc:sldLayoutMk cId="3209539681" sldId="2147483723"/>
              <ac:spMk id="14" creationId="{EEBA4374-044A-4753-B413-6FE2ACDB7B04}"/>
            </ac:spMkLst>
          </pc:spChg>
          <pc:spChg chg="add">
            <ac:chgData name="Simon Knight" userId="9061304c-fc0b-448c-b339-58b2ccbf8fd2" providerId="ADAL" clId="{D116E52E-0FDF-4D87-82AF-0A5C76A8E138}" dt="2023-04-28T14:20:57.094" v="161"/>
            <ac:spMkLst>
              <pc:docMk/>
              <pc:sldMasterMk cId="1233805520" sldId="2147483648"/>
              <pc:sldLayoutMk cId="3209539681" sldId="2147483723"/>
              <ac:spMk id="15" creationId="{8A616A9F-B584-4B45-BBA6-43FD6E704F70}"/>
            </ac:spMkLst>
          </pc:spChg>
          <pc:spChg chg="add">
            <ac:chgData name="Simon Knight" userId="9061304c-fc0b-448c-b339-58b2ccbf8fd2" providerId="ADAL" clId="{D116E52E-0FDF-4D87-82AF-0A5C76A8E138}" dt="2023-04-28T14:20:57.094" v="161"/>
            <ac:spMkLst>
              <pc:docMk/>
              <pc:sldMasterMk cId="1233805520" sldId="2147483648"/>
              <pc:sldLayoutMk cId="3209539681" sldId="2147483723"/>
              <ac:spMk id="16" creationId="{EB0856E7-1F1D-4D02-81E1-8C0ADD9B2F7E}"/>
            </ac:spMkLst>
          </pc:spChg>
          <pc:spChg chg="add">
            <ac:chgData name="Simon Knight" userId="9061304c-fc0b-448c-b339-58b2ccbf8fd2" providerId="ADAL" clId="{D116E52E-0FDF-4D87-82AF-0A5C76A8E138}" dt="2023-04-28T14:20:57.094" v="161"/>
            <ac:spMkLst>
              <pc:docMk/>
              <pc:sldMasterMk cId="1233805520" sldId="2147483648"/>
              <pc:sldLayoutMk cId="3209539681" sldId="2147483723"/>
              <ac:spMk id="19" creationId="{87760FB2-59A6-473E-9C2D-019344C12B0B}"/>
            </ac:spMkLst>
          </pc:spChg>
          <pc:spChg chg="add">
            <ac:chgData name="Simon Knight" userId="9061304c-fc0b-448c-b339-58b2ccbf8fd2" providerId="ADAL" clId="{D116E52E-0FDF-4D87-82AF-0A5C76A8E138}" dt="2023-04-28T14:20:57.094" v="161"/>
            <ac:spMkLst>
              <pc:docMk/>
              <pc:sldMasterMk cId="1233805520" sldId="2147483648"/>
              <pc:sldLayoutMk cId="3209539681" sldId="2147483723"/>
              <ac:spMk id="20" creationId="{B490CF5C-5DC9-4AA2-BFAB-7193E04049B8}"/>
            </ac:spMkLst>
          </pc:spChg>
          <pc:picChg chg="add">
            <ac:chgData name="Simon Knight" userId="9061304c-fc0b-448c-b339-58b2ccbf8fd2" providerId="ADAL" clId="{D116E52E-0FDF-4D87-82AF-0A5C76A8E138}" dt="2023-04-28T14:20:57.094" v="161"/>
            <ac:picMkLst>
              <pc:docMk/>
              <pc:sldMasterMk cId="1233805520" sldId="2147483648"/>
              <pc:sldLayoutMk cId="3209539681" sldId="2147483723"/>
              <ac:picMk id="13" creationId="{83B761FC-02D4-4252-BF99-D21D5A5280C8}"/>
            </ac:picMkLst>
          </pc:picChg>
        </pc:sldLayoutChg>
        <pc:sldLayoutChg chg="addSp delSp del">
          <pc:chgData name="Simon Knight" userId="9061304c-fc0b-448c-b339-58b2ccbf8fd2" providerId="ADAL" clId="{D116E52E-0FDF-4D87-82AF-0A5C76A8E138}" dt="2023-04-29T06:24:18.598" v="186" actId="2696"/>
          <pc:sldLayoutMkLst>
            <pc:docMk/>
            <pc:sldMasterMk cId="1233805520" sldId="2147483648"/>
            <pc:sldLayoutMk cId="296268949" sldId="2147483724"/>
          </pc:sldLayoutMkLst>
          <pc:spChg chg="del">
            <ac:chgData name="Simon Knight" userId="9061304c-fc0b-448c-b339-58b2ccbf8fd2" providerId="ADAL" clId="{D116E52E-0FDF-4D87-82AF-0A5C76A8E138}" dt="2023-04-27T10:23:36.621" v="0" actId="478"/>
            <ac:spMkLst>
              <pc:docMk/>
              <pc:sldMasterMk cId="1233805520" sldId="2147483648"/>
              <pc:sldLayoutMk cId="296268949" sldId="2147483724"/>
              <ac:spMk id="2" creationId="{C913446F-C029-4C0C-9255-665D3A8F6F67}"/>
            </ac:spMkLst>
          </pc:spChg>
          <pc:spChg chg="del">
            <ac:chgData name="Simon Knight" userId="9061304c-fc0b-448c-b339-58b2ccbf8fd2" providerId="ADAL" clId="{D116E52E-0FDF-4D87-82AF-0A5C76A8E138}" dt="2023-04-27T10:23:36.621" v="0" actId="478"/>
            <ac:spMkLst>
              <pc:docMk/>
              <pc:sldMasterMk cId="1233805520" sldId="2147483648"/>
              <pc:sldLayoutMk cId="296268949" sldId="2147483724"/>
              <ac:spMk id="3" creationId="{7D24219E-6B09-4CC7-A283-BA979AD29566}"/>
            </ac:spMkLst>
          </pc:spChg>
          <pc:spChg chg="add">
            <ac:chgData name="Simon Knight" userId="9061304c-fc0b-448c-b339-58b2ccbf8fd2" providerId="ADAL" clId="{D116E52E-0FDF-4D87-82AF-0A5C76A8E138}" dt="2023-04-27T10:23:37.604" v="1"/>
            <ac:spMkLst>
              <pc:docMk/>
              <pc:sldMasterMk cId="1233805520" sldId="2147483648"/>
              <pc:sldLayoutMk cId="296268949" sldId="2147483724"/>
              <ac:spMk id="4" creationId="{1C95DA3C-0C7E-4B42-A764-C167DC18B6E3}"/>
            </ac:spMkLst>
          </pc:spChg>
          <pc:spChg chg="add">
            <ac:chgData name="Simon Knight" userId="9061304c-fc0b-448c-b339-58b2ccbf8fd2" providerId="ADAL" clId="{D116E52E-0FDF-4D87-82AF-0A5C76A8E138}" dt="2023-04-27T10:23:37.604" v="1"/>
            <ac:spMkLst>
              <pc:docMk/>
              <pc:sldMasterMk cId="1233805520" sldId="2147483648"/>
              <pc:sldLayoutMk cId="296268949" sldId="2147483724"/>
              <ac:spMk id="5" creationId="{F21B72C9-6910-46B5-9137-183EBB21D09E}"/>
            </ac:spMkLst>
          </pc:spChg>
          <pc:spChg chg="add del">
            <ac:chgData name="Simon Knight" userId="9061304c-fc0b-448c-b339-58b2ccbf8fd2" providerId="ADAL" clId="{D116E52E-0FDF-4D87-82AF-0A5C76A8E138}" dt="2023-04-28T14:23:30.696" v="164" actId="478"/>
            <ac:spMkLst>
              <pc:docMk/>
              <pc:sldMasterMk cId="1233805520" sldId="2147483648"/>
              <pc:sldLayoutMk cId="296268949" sldId="2147483724"/>
              <ac:spMk id="6" creationId="{020130E3-BBA8-4BD8-8E80-8C1836446968}"/>
            </ac:spMkLst>
          </pc:spChg>
          <pc:spChg chg="add del">
            <ac:chgData name="Simon Knight" userId="9061304c-fc0b-448c-b339-58b2ccbf8fd2" providerId="ADAL" clId="{D116E52E-0FDF-4D87-82AF-0A5C76A8E138}" dt="2023-04-28T14:23:30.696" v="164" actId="478"/>
            <ac:spMkLst>
              <pc:docMk/>
              <pc:sldMasterMk cId="1233805520" sldId="2147483648"/>
              <pc:sldLayoutMk cId="296268949" sldId="2147483724"/>
              <ac:spMk id="7" creationId="{2D4F7453-79B8-455A-B0A6-C3775AAEAE46}"/>
            </ac:spMkLst>
          </pc:spChg>
          <pc:spChg chg="add del">
            <ac:chgData name="Simon Knight" userId="9061304c-fc0b-448c-b339-58b2ccbf8fd2" providerId="ADAL" clId="{D116E52E-0FDF-4D87-82AF-0A5C76A8E138}" dt="2023-04-28T14:23:30.696" v="164" actId="478"/>
            <ac:spMkLst>
              <pc:docMk/>
              <pc:sldMasterMk cId="1233805520" sldId="2147483648"/>
              <pc:sldLayoutMk cId="296268949" sldId="2147483724"/>
              <ac:spMk id="8" creationId="{3584BE04-1D19-4486-9CC3-2693FF4E3365}"/>
            </ac:spMkLst>
          </pc:spChg>
          <pc:spChg chg="add del">
            <ac:chgData name="Simon Knight" userId="9061304c-fc0b-448c-b339-58b2ccbf8fd2" providerId="ADAL" clId="{D116E52E-0FDF-4D87-82AF-0A5C76A8E138}" dt="2023-04-28T14:23:30.696" v="164" actId="478"/>
            <ac:spMkLst>
              <pc:docMk/>
              <pc:sldMasterMk cId="1233805520" sldId="2147483648"/>
              <pc:sldLayoutMk cId="296268949" sldId="2147483724"/>
              <ac:spMk id="9" creationId="{57BA5C46-19B4-4D2E-A56D-12841C48ABFD}"/>
            </ac:spMkLst>
          </pc:spChg>
          <pc:spChg chg="add del">
            <ac:chgData name="Simon Knight" userId="9061304c-fc0b-448c-b339-58b2ccbf8fd2" providerId="ADAL" clId="{D116E52E-0FDF-4D87-82AF-0A5C76A8E138}" dt="2023-04-28T14:23:30.696" v="164" actId="478"/>
            <ac:spMkLst>
              <pc:docMk/>
              <pc:sldMasterMk cId="1233805520" sldId="2147483648"/>
              <pc:sldLayoutMk cId="296268949" sldId="2147483724"/>
              <ac:spMk id="10" creationId="{B2A368A6-D692-452E-9190-9296980A8AA3}"/>
            </ac:spMkLst>
          </pc:spChg>
          <pc:spChg chg="add">
            <ac:chgData name="Simon Knight" userId="9061304c-fc0b-448c-b339-58b2ccbf8fd2" providerId="ADAL" clId="{D116E52E-0FDF-4D87-82AF-0A5C76A8E138}" dt="2023-04-28T14:23:31.569" v="165"/>
            <ac:spMkLst>
              <pc:docMk/>
              <pc:sldMasterMk cId="1233805520" sldId="2147483648"/>
              <pc:sldLayoutMk cId="296268949" sldId="2147483724"/>
              <ac:spMk id="12" creationId="{65BF0673-5A6A-470C-846D-77F2957FC675}"/>
            </ac:spMkLst>
          </pc:spChg>
          <pc:spChg chg="add">
            <ac:chgData name="Simon Knight" userId="9061304c-fc0b-448c-b339-58b2ccbf8fd2" providerId="ADAL" clId="{D116E52E-0FDF-4D87-82AF-0A5C76A8E138}" dt="2023-04-28T14:23:31.569" v="165"/>
            <ac:spMkLst>
              <pc:docMk/>
              <pc:sldMasterMk cId="1233805520" sldId="2147483648"/>
              <pc:sldLayoutMk cId="296268949" sldId="2147483724"/>
              <ac:spMk id="13" creationId="{E75C6427-5B46-4E41-8773-8E79CD2E33EB}"/>
            </ac:spMkLst>
          </pc:spChg>
          <pc:spChg chg="add">
            <ac:chgData name="Simon Knight" userId="9061304c-fc0b-448c-b339-58b2ccbf8fd2" providerId="ADAL" clId="{D116E52E-0FDF-4D87-82AF-0A5C76A8E138}" dt="2023-04-28T14:23:31.569" v="165"/>
            <ac:spMkLst>
              <pc:docMk/>
              <pc:sldMasterMk cId="1233805520" sldId="2147483648"/>
              <pc:sldLayoutMk cId="296268949" sldId="2147483724"/>
              <ac:spMk id="14" creationId="{A839A0C2-3B8A-488D-9FE7-B3FF49034841}"/>
            </ac:spMkLst>
          </pc:spChg>
          <pc:spChg chg="add">
            <ac:chgData name="Simon Knight" userId="9061304c-fc0b-448c-b339-58b2ccbf8fd2" providerId="ADAL" clId="{D116E52E-0FDF-4D87-82AF-0A5C76A8E138}" dt="2023-04-28T14:23:31.569" v="165"/>
            <ac:spMkLst>
              <pc:docMk/>
              <pc:sldMasterMk cId="1233805520" sldId="2147483648"/>
              <pc:sldLayoutMk cId="296268949" sldId="2147483724"/>
              <ac:spMk id="15" creationId="{D34D0FDA-7B2D-4F1E-880A-D77971917062}"/>
            </ac:spMkLst>
          </pc:spChg>
          <pc:spChg chg="add">
            <ac:chgData name="Simon Knight" userId="9061304c-fc0b-448c-b339-58b2ccbf8fd2" providerId="ADAL" clId="{D116E52E-0FDF-4D87-82AF-0A5C76A8E138}" dt="2023-04-28T14:23:31.569" v="165"/>
            <ac:spMkLst>
              <pc:docMk/>
              <pc:sldMasterMk cId="1233805520" sldId="2147483648"/>
              <pc:sldLayoutMk cId="296268949" sldId="2147483724"/>
              <ac:spMk id="16" creationId="{A3E9D94C-DA8E-44A9-B4DA-882D49EA280B}"/>
            </ac:spMkLst>
          </pc:spChg>
          <pc:picChg chg="add">
            <ac:chgData name="Simon Knight" userId="9061304c-fc0b-448c-b339-58b2ccbf8fd2" providerId="ADAL" clId="{D116E52E-0FDF-4D87-82AF-0A5C76A8E138}" dt="2023-04-28T14:23:31.569" v="165"/>
            <ac:picMkLst>
              <pc:docMk/>
              <pc:sldMasterMk cId="1233805520" sldId="2147483648"/>
              <pc:sldLayoutMk cId="296268949" sldId="2147483724"/>
              <ac:picMk id="11" creationId="{892ED3E5-DC31-4BCE-839F-FBD10D488DAA}"/>
            </ac:picMkLst>
          </pc:picChg>
        </pc:sldLayoutChg>
        <pc:sldLayoutChg chg="addSp delSp modSp del">
          <pc:chgData name="Simon Knight" userId="9061304c-fc0b-448c-b339-58b2ccbf8fd2" providerId="ADAL" clId="{D116E52E-0FDF-4D87-82AF-0A5C76A8E138}" dt="2023-04-29T06:24:30.681" v="188" actId="2696"/>
          <pc:sldLayoutMkLst>
            <pc:docMk/>
            <pc:sldMasterMk cId="1233805520" sldId="2147483648"/>
            <pc:sldLayoutMk cId="2214833925" sldId="2147483725"/>
          </pc:sldLayoutMkLst>
          <pc:spChg chg="mod">
            <ac:chgData name="Simon Knight" userId="9061304c-fc0b-448c-b339-58b2ccbf8fd2" providerId="ADAL" clId="{D116E52E-0FDF-4D87-82AF-0A5C76A8E138}" dt="2023-04-27T10:24:45.837" v="8" actId="962"/>
            <ac:spMkLst>
              <pc:docMk/>
              <pc:sldMasterMk cId="1233805520" sldId="2147483648"/>
              <pc:sldLayoutMk cId="2214833925" sldId="2147483725"/>
              <ac:spMk id="5" creationId="{F21B72C9-6910-46B5-9137-183EBB21D09E}"/>
            </ac:spMkLst>
          </pc:spChg>
          <pc:spChg chg="del">
            <ac:chgData name="Simon Knight" userId="9061304c-fc0b-448c-b339-58b2ccbf8fd2" providerId="ADAL" clId="{D116E52E-0FDF-4D87-82AF-0A5C76A8E138}" dt="2023-04-28T14:23:45.265" v="166" actId="478"/>
            <ac:spMkLst>
              <pc:docMk/>
              <pc:sldMasterMk cId="1233805520" sldId="2147483648"/>
              <pc:sldLayoutMk cId="2214833925" sldId="2147483725"/>
              <ac:spMk id="6" creationId="{020130E3-BBA8-4BD8-8E80-8C1836446968}"/>
            </ac:spMkLst>
          </pc:spChg>
          <pc:spChg chg="del">
            <ac:chgData name="Simon Knight" userId="9061304c-fc0b-448c-b339-58b2ccbf8fd2" providerId="ADAL" clId="{D116E52E-0FDF-4D87-82AF-0A5C76A8E138}" dt="2023-04-28T14:23:45.265" v="166" actId="478"/>
            <ac:spMkLst>
              <pc:docMk/>
              <pc:sldMasterMk cId="1233805520" sldId="2147483648"/>
              <pc:sldLayoutMk cId="2214833925" sldId="2147483725"/>
              <ac:spMk id="7" creationId="{2D4F7453-79B8-455A-B0A6-C3775AAEAE46}"/>
            </ac:spMkLst>
          </pc:spChg>
          <pc:spChg chg="del">
            <ac:chgData name="Simon Knight" userId="9061304c-fc0b-448c-b339-58b2ccbf8fd2" providerId="ADAL" clId="{D116E52E-0FDF-4D87-82AF-0A5C76A8E138}" dt="2023-04-28T14:23:45.265" v="166" actId="478"/>
            <ac:spMkLst>
              <pc:docMk/>
              <pc:sldMasterMk cId="1233805520" sldId="2147483648"/>
              <pc:sldLayoutMk cId="2214833925" sldId="2147483725"/>
              <ac:spMk id="8" creationId="{3584BE04-1D19-4486-9CC3-2693FF4E3365}"/>
            </ac:spMkLst>
          </pc:spChg>
          <pc:spChg chg="del">
            <ac:chgData name="Simon Knight" userId="9061304c-fc0b-448c-b339-58b2ccbf8fd2" providerId="ADAL" clId="{D116E52E-0FDF-4D87-82AF-0A5C76A8E138}" dt="2023-04-28T14:23:45.265" v="166" actId="478"/>
            <ac:spMkLst>
              <pc:docMk/>
              <pc:sldMasterMk cId="1233805520" sldId="2147483648"/>
              <pc:sldLayoutMk cId="2214833925" sldId="2147483725"/>
              <ac:spMk id="9" creationId="{57BA5C46-19B4-4D2E-A56D-12841C48ABFD}"/>
            </ac:spMkLst>
          </pc:spChg>
          <pc:spChg chg="del">
            <ac:chgData name="Simon Knight" userId="9061304c-fc0b-448c-b339-58b2ccbf8fd2" providerId="ADAL" clId="{D116E52E-0FDF-4D87-82AF-0A5C76A8E138}" dt="2023-04-28T14:23:45.265" v="166" actId="478"/>
            <ac:spMkLst>
              <pc:docMk/>
              <pc:sldMasterMk cId="1233805520" sldId="2147483648"/>
              <pc:sldLayoutMk cId="2214833925" sldId="2147483725"/>
              <ac:spMk id="10" creationId="{B2A368A6-D692-452E-9190-9296980A8AA3}"/>
            </ac:spMkLst>
          </pc:spChg>
          <pc:spChg chg="add mod">
            <ac:chgData name="Simon Knight" userId="9061304c-fc0b-448c-b339-58b2ccbf8fd2" providerId="ADAL" clId="{D116E52E-0FDF-4D87-82AF-0A5C76A8E138}" dt="2023-04-27T10:24:27.492" v="5" actId="1076"/>
            <ac:spMkLst>
              <pc:docMk/>
              <pc:sldMasterMk cId="1233805520" sldId="2147483648"/>
              <pc:sldLayoutMk cId="2214833925" sldId="2147483725"/>
              <ac:spMk id="11" creationId="{6D1ECA71-6E0B-4DC2-BD5C-07B0578B71F9}"/>
            </ac:spMkLst>
          </pc:spChg>
          <pc:spChg chg="add">
            <ac:chgData name="Simon Knight" userId="9061304c-fc0b-448c-b339-58b2ccbf8fd2" providerId="ADAL" clId="{D116E52E-0FDF-4D87-82AF-0A5C76A8E138}" dt="2023-04-28T14:23:45.724" v="167"/>
            <ac:spMkLst>
              <pc:docMk/>
              <pc:sldMasterMk cId="1233805520" sldId="2147483648"/>
              <pc:sldLayoutMk cId="2214833925" sldId="2147483725"/>
              <ac:spMk id="13" creationId="{202E8C57-7372-44EF-B485-425B9D346DAD}"/>
            </ac:spMkLst>
          </pc:spChg>
          <pc:spChg chg="add">
            <ac:chgData name="Simon Knight" userId="9061304c-fc0b-448c-b339-58b2ccbf8fd2" providerId="ADAL" clId="{D116E52E-0FDF-4D87-82AF-0A5C76A8E138}" dt="2023-04-28T14:23:45.724" v="167"/>
            <ac:spMkLst>
              <pc:docMk/>
              <pc:sldMasterMk cId="1233805520" sldId="2147483648"/>
              <pc:sldLayoutMk cId="2214833925" sldId="2147483725"/>
              <ac:spMk id="14" creationId="{E551C7DE-CF86-42D8-B795-83190E4AF3F0}"/>
            </ac:spMkLst>
          </pc:spChg>
          <pc:spChg chg="add">
            <ac:chgData name="Simon Knight" userId="9061304c-fc0b-448c-b339-58b2ccbf8fd2" providerId="ADAL" clId="{D116E52E-0FDF-4D87-82AF-0A5C76A8E138}" dt="2023-04-28T14:23:45.724" v="167"/>
            <ac:spMkLst>
              <pc:docMk/>
              <pc:sldMasterMk cId="1233805520" sldId="2147483648"/>
              <pc:sldLayoutMk cId="2214833925" sldId="2147483725"/>
              <ac:spMk id="15" creationId="{232BB267-BBA3-4838-9BE5-D25BFFEC5281}"/>
            </ac:spMkLst>
          </pc:spChg>
          <pc:spChg chg="add">
            <ac:chgData name="Simon Knight" userId="9061304c-fc0b-448c-b339-58b2ccbf8fd2" providerId="ADAL" clId="{D116E52E-0FDF-4D87-82AF-0A5C76A8E138}" dt="2023-04-28T14:23:45.724" v="167"/>
            <ac:spMkLst>
              <pc:docMk/>
              <pc:sldMasterMk cId="1233805520" sldId="2147483648"/>
              <pc:sldLayoutMk cId="2214833925" sldId="2147483725"/>
              <ac:spMk id="16" creationId="{B366D4B7-3348-42A9-8812-B6FE2E65C3A7}"/>
            </ac:spMkLst>
          </pc:spChg>
          <pc:spChg chg="add">
            <ac:chgData name="Simon Knight" userId="9061304c-fc0b-448c-b339-58b2ccbf8fd2" providerId="ADAL" clId="{D116E52E-0FDF-4D87-82AF-0A5C76A8E138}" dt="2023-04-28T14:23:45.724" v="167"/>
            <ac:spMkLst>
              <pc:docMk/>
              <pc:sldMasterMk cId="1233805520" sldId="2147483648"/>
              <pc:sldLayoutMk cId="2214833925" sldId="2147483725"/>
              <ac:spMk id="17" creationId="{C454B9CD-C5E6-4AD4-845C-662465461AEE}"/>
            </ac:spMkLst>
          </pc:spChg>
          <pc:picChg chg="add">
            <ac:chgData name="Simon Knight" userId="9061304c-fc0b-448c-b339-58b2ccbf8fd2" providerId="ADAL" clId="{D116E52E-0FDF-4D87-82AF-0A5C76A8E138}" dt="2023-04-28T14:23:45.724" v="167"/>
            <ac:picMkLst>
              <pc:docMk/>
              <pc:sldMasterMk cId="1233805520" sldId="2147483648"/>
              <pc:sldLayoutMk cId="2214833925" sldId="2147483725"/>
              <ac:picMk id="12" creationId="{4AB8BE25-B073-4361-97CE-ED78945EAFDA}"/>
            </ac:picMkLst>
          </pc:picChg>
        </pc:sldLayoutChg>
        <pc:sldLayoutChg chg="addSp delSp modSp">
          <pc:chgData name="Simon Knight" userId="9061304c-fc0b-448c-b339-58b2ccbf8fd2" providerId="ADAL" clId="{D116E52E-0FDF-4D87-82AF-0A5C76A8E138}" dt="2023-04-28T14:24:18.512" v="171"/>
          <pc:sldLayoutMkLst>
            <pc:docMk/>
            <pc:sldMasterMk cId="1233805520" sldId="2147483648"/>
            <pc:sldLayoutMk cId="3543969801" sldId="2147483726"/>
          </pc:sldLayoutMkLst>
          <pc:spChg chg="add del">
            <ac:chgData name="Simon Knight" userId="9061304c-fc0b-448c-b339-58b2ccbf8fd2" providerId="ADAL" clId="{D116E52E-0FDF-4D87-82AF-0A5C76A8E138}" dt="2023-04-28T14:24:12.305" v="169" actId="478"/>
            <ac:spMkLst>
              <pc:docMk/>
              <pc:sldMasterMk cId="1233805520" sldId="2147483648"/>
              <pc:sldLayoutMk cId="3543969801" sldId="2147483726"/>
              <ac:spMk id="4" creationId="{1C95DA3C-0C7E-4B42-A764-C167DC18B6E3}"/>
            </ac:spMkLst>
          </pc:spChg>
          <pc:spChg chg="add del">
            <ac:chgData name="Simon Knight" userId="9061304c-fc0b-448c-b339-58b2ccbf8fd2" providerId="ADAL" clId="{D116E52E-0FDF-4D87-82AF-0A5C76A8E138}" dt="2023-04-28T14:24:17.514" v="170" actId="478"/>
            <ac:spMkLst>
              <pc:docMk/>
              <pc:sldMasterMk cId="1233805520" sldId="2147483648"/>
              <pc:sldLayoutMk cId="3543969801" sldId="2147483726"/>
              <ac:spMk id="6" creationId="{020130E3-BBA8-4BD8-8E80-8C1836446968}"/>
            </ac:spMkLst>
          </pc:spChg>
          <pc:spChg chg="add del">
            <ac:chgData name="Simon Knight" userId="9061304c-fc0b-448c-b339-58b2ccbf8fd2" providerId="ADAL" clId="{D116E52E-0FDF-4D87-82AF-0A5C76A8E138}" dt="2023-04-28T14:24:17.514" v="170" actId="478"/>
            <ac:spMkLst>
              <pc:docMk/>
              <pc:sldMasterMk cId="1233805520" sldId="2147483648"/>
              <pc:sldLayoutMk cId="3543969801" sldId="2147483726"/>
              <ac:spMk id="7" creationId="{2D4F7453-79B8-455A-B0A6-C3775AAEAE46}"/>
            </ac:spMkLst>
          </pc:spChg>
          <pc:spChg chg="add del">
            <ac:chgData name="Simon Knight" userId="9061304c-fc0b-448c-b339-58b2ccbf8fd2" providerId="ADAL" clId="{D116E52E-0FDF-4D87-82AF-0A5C76A8E138}" dt="2023-04-28T14:24:17.514" v="170" actId="478"/>
            <ac:spMkLst>
              <pc:docMk/>
              <pc:sldMasterMk cId="1233805520" sldId="2147483648"/>
              <pc:sldLayoutMk cId="3543969801" sldId="2147483726"/>
              <ac:spMk id="8" creationId="{3584BE04-1D19-4486-9CC3-2693FF4E3365}"/>
            </ac:spMkLst>
          </pc:spChg>
          <pc:spChg chg="add del">
            <ac:chgData name="Simon Knight" userId="9061304c-fc0b-448c-b339-58b2ccbf8fd2" providerId="ADAL" clId="{D116E52E-0FDF-4D87-82AF-0A5C76A8E138}" dt="2023-04-28T14:24:17.514" v="170" actId="478"/>
            <ac:spMkLst>
              <pc:docMk/>
              <pc:sldMasterMk cId="1233805520" sldId="2147483648"/>
              <pc:sldLayoutMk cId="3543969801" sldId="2147483726"/>
              <ac:spMk id="9" creationId="{57BA5C46-19B4-4D2E-A56D-12841C48ABFD}"/>
            </ac:spMkLst>
          </pc:spChg>
          <pc:spChg chg="add del">
            <ac:chgData name="Simon Knight" userId="9061304c-fc0b-448c-b339-58b2ccbf8fd2" providerId="ADAL" clId="{D116E52E-0FDF-4D87-82AF-0A5C76A8E138}" dt="2023-04-28T14:24:17.514" v="170" actId="478"/>
            <ac:spMkLst>
              <pc:docMk/>
              <pc:sldMasterMk cId="1233805520" sldId="2147483648"/>
              <pc:sldLayoutMk cId="3543969801" sldId="2147483726"/>
              <ac:spMk id="10" creationId="{B2A368A6-D692-452E-9190-9296980A8AA3}"/>
            </ac:spMkLst>
          </pc:spChg>
          <pc:spChg chg="add ord">
            <ac:chgData name="Simon Knight" userId="9061304c-fc0b-448c-b339-58b2ccbf8fd2" providerId="ADAL" clId="{D116E52E-0FDF-4D87-82AF-0A5C76A8E138}" dt="2023-04-27T10:25:31.614" v="13" actId="167"/>
            <ac:spMkLst>
              <pc:docMk/>
              <pc:sldMasterMk cId="1233805520" sldId="2147483648"/>
              <pc:sldLayoutMk cId="3543969801" sldId="2147483726"/>
              <ac:spMk id="12" creationId="{37A7A941-35B3-4214-88D3-EDBB84CBC7E4}"/>
            </ac:spMkLst>
          </pc:spChg>
          <pc:spChg chg="add ord">
            <ac:chgData name="Simon Knight" userId="9061304c-fc0b-448c-b339-58b2ccbf8fd2" providerId="ADAL" clId="{D116E52E-0FDF-4D87-82AF-0A5C76A8E138}" dt="2023-04-27T10:25:31.614" v="13" actId="167"/>
            <ac:spMkLst>
              <pc:docMk/>
              <pc:sldMasterMk cId="1233805520" sldId="2147483648"/>
              <pc:sldLayoutMk cId="3543969801" sldId="2147483726"/>
              <ac:spMk id="13" creationId="{FFDE95A7-FDBA-4514-880E-ACD007014631}"/>
            </ac:spMkLst>
          </pc:spChg>
          <pc:spChg chg="add">
            <ac:chgData name="Simon Knight" userId="9061304c-fc0b-448c-b339-58b2ccbf8fd2" providerId="ADAL" clId="{D116E52E-0FDF-4D87-82AF-0A5C76A8E138}" dt="2023-04-28T14:24:18.512" v="171"/>
            <ac:spMkLst>
              <pc:docMk/>
              <pc:sldMasterMk cId="1233805520" sldId="2147483648"/>
              <pc:sldLayoutMk cId="3543969801" sldId="2147483726"/>
              <ac:spMk id="15" creationId="{C0DB7BF6-2BFF-4783-BDA2-7C9D69BC2D18}"/>
            </ac:spMkLst>
          </pc:spChg>
          <pc:spChg chg="add">
            <ac:chgData name="Simon Knight" userId="9061304c-fc0b-448c-b339-58b2ccbf8fd2" providerId="ADAL" clId="{D116E52E-0FDF-4D87-82AF-0A5C76A8E138}" dt="2023-04-28T14:24:18.512" v="171"/>
            <ac:spMkLst>
              <pc:docMk/>
              <pc:sldMasterMk cId="1233805520" sldId="2147483648"/>
              <pc:sldLayoutMk cId="3543969801" sldId="2147483726"/>
              <ac:spMk id="16" creationId="{E49CA867-FD29-42B2-8046-1103453B747C}"/>
            </ac:spMkLst>
          </pc:spChg>
          <pc:spChg chg="add">
            <ac:chgData name="Simon Knight" userId="9061304c-fc0b-448c-b339-58b2ccbf8fd2" providerId="ADAL" clId="{D116E52E-0FDF-4D87-82AF-0A5C76A8E138}" dt="2023-04-28T14:24:18.512" v="171"/>
            <ac:spMkLst>
              <pc:docMk/>
              <pc:sldMasterMk cId="1233805520" sldId="2147483648"/>
              <pc:sldLayoutMk cId="3543969801" sldId="2147483726"/>
              <ac:spMk id="17" creationId="{8E47457E-DDE4-41AD-9C6A-E080471E545E}"/>
            </ac:spMkLst>
          </pc:spChg>
          <pc:spChg chg="add">
            <ac:chgData name="Simon Knight" userId="9061304c-fc0b-448c-b339-58b2ccbf8fd2" providerId="ADAL" clId="{D116E52E-0FDF-4D87-82AF-0A5C76A8E138}" dt="2023-04-28T14:24:18.512" v="171"/>
            <ac:spMkLst>
              <pc:docMk/>
              <pc:sldMasterMk cId="1233805520" sldId="2147483648"/>
              <pc:sldLayoutMk cId="3543969801" sldId="2147483726"/>
              <ac:spMk id="18" creationId="{EBA7C294-0199-4EBD-BA6C-3116F9693D53}"/>
            </ac:spMkLst>
          </pc:spChg>
          <pc:spChg chg="add">
            <ac:chgData name="Simon Knight" userId="9061304c-fc0b-448c-b339-58b2ccbf8fd2" providerId="ADAL" clId="{D116E52E-0FDF-4D87-82AF-0A5C76A8E138}" dt="2023-04-28T14:24:18.512" v="171"/>
            <ac:spMkLst>
              <pc:docMk/>
              <pc:sldMasterMk cId="1233805520" sldId="2147483648"/>
              <pc:sldLayoutMk cId="3543969801" sldId="2147483726"/>
              <ac:spMk id="19" creationId="{71397241-1688-4E55-9E59-ADA4314E2EEA}"/>
            </ac:spMkLst>
          </pc:spChg>
          <pc:picChg chg="add">
            <ac:chgData name="Simon Knight" userId="9061304c-fc0b-448c-b339-58b2ccbf8fd2" providerId="ADAL" clId="{D116E52E-0FDF-4D87-82AF-0A5C76A8E138}" dt="2023-04-28T14:24:18.512" v="171"/>
            <ac:picMkLst>
              <pc:docMk/>
              <pc:sldMasterMk cId="1233805520" sldId="2147483648"/>
              <pc:sldLayoutMk cId="3543969801" sldId="2147483726"/>
              <ac:picMk id="14" creationId="{D813E079-1D04-4FB2-926E-87B1F0CEDFD0}"/>
            </ac:picMkLst>
          </pc:picChg>
        </pc:sldLayoutChg>
        <pc:sldLayoutChg chg="modSp setBg">
          <pc:chgData name="Simon Knight" userId="9061304c-fc0b-448c-b339-58b2ccbf8fd2" providerId="ADAL" clId="{D116E52E-0FDF-4D87-82AF-0A5C76A8E138}" dt="2023-04-29T06:26:29.628" v="193"/>
          <pc:sldLayoutMkLst>
            <pc:docMk/>
            <pc:sldMasterMk cId="1233805520" sldId="2147483648"/>
            <pc:sldLayoutMk cId="1359548786" sldId="2147483727"/>
          </pc:sldLayoutMkLst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13" creationId="{C88A8D42-146D-E24F-BAAC-E035BD58A1AC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15" creationId="{C5E5639F-BC0B-4F4B-B21B-6615FC21FDC1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16" creationId="{38DE4CFE-5015-1F4E-AE20-6BBC2948ADCB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17" creationId="{BA3B6E67-1E67-5A41-A48D-70542D4DCD54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18" creationId="{BC739BE0-C2A7-7048-A7CC-6EA32385D3A3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19" creationId="{2389AA33-BE6F-184B-A8BB-024EA6EE4825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28" creationId="{99A86088-392D-42D2-845C-3F9F3546E7C1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31" creationId="{5ABA38AC-4640-497F-A792-D506D3EF17B2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32" creationId="{0A580D5E-F43C-4A03-B4EF-3CC51225B8FB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33" creationId="{61862FE0-9425-4999-A84B-1F33FEDE2659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34" creationId="{56209F2D-9077-4B17-AB04-B5A649C29483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35" creationId="{7E0B5AB4-07B7-446F-A4A5-C3D8C551FBA6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36" creationId="{85E8CBBD-C884-4AA5-B49C-D0E2C6876E93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37" creationId="{0406479B-94A0-4D3F-B9B3-0E6A4031DAB4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38" creationId="{2F86754D-6AB2-43BF-92D0-EDF23D3B7FE9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39" creationId="{C91FC4AF-5BE2-48CF-B9B1-DA4383197D96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40" creationId="{C947A9C5-4B9C-4556-9593-421BC510B639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41" creationId="{8F938C65-D5A7-41A9-9067-8696E8982907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42" creationId="{43775C82-7AFF-4636-A54E-9AC2D45A42FA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43" creationId="{60A61416-421B-466C-AB17-B2237BC57CC5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44" creationId="{5BD59F59-0569-44F4-AFC0-1AF6E8FD1C12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45" creationId="{333986DF-3C65-4DFA-A274-6581A3A05C55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46" creationId="{9B1F3669-9506-4B76-8168-93BEF7B32FB4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47" creationId="{32169539-7CC8-47A2-9F3E-A91D170E7798}"/>
            </ac:spMkLst>
          </pc:spChg>
          <pc:picChg chg="mod">
            <ac:chgData name="Simon Knight" userId="9061304c-fc0b-448c-b339-58b2ccbf8fd2" providerId="ADAL" clId="{D116E52E-0FDF-4D87-82AF-0A5C76A8E138}" dt="2023-04-29T06:26:29.628" v="193"/>
            <ac:picMkLst>
              <pc:docMk/>
              <pc:sldMasterMk cId="1233805520" sldId="2147483648"/>
              <pc:sldLayoutMk cId="1359548786" sldId="2147483727"/>
              <ac:picMk id="29" creationId="{CFB09C32-4C8F-4570-8DF7-57ADC2658CF6}"/>
            </ac:picMkLst>
          </pc:picChg>
        </pc:sldLayoutChg>
        <pc:sldLayoutChg chg="addSp delSp modSp">
          <pc:chgData name="Simon Knight" userId="9061304c-fc0b-448c-b339-58b2ccbf8fd2" providerId="ADAL" clId="{D116E52E-0FDF-4D87-82AF-0A5C76A8E138}" dt="2023-04-29T13:00:23.050" v="246" actId="6549"/>
          <pc:sldLayoutMkLst>
            <pc:docMk/>
            <pc:sldMasterMk cId="1233805520" sldId="2147483648"/>
            <pc:sldLayoutMk cId="100407237" sldId="2147483728"/>
          </pc:sldLayoutMkLst>
          <pc:spChg chg="mod">
            <ac:chgData name="Simon Knight" userId="9061304c-fc0b-448c-b339-58b2ccbf8fd2" providerId="ADAL" clId="{D116E52E-0FDF-4D87-82AF-0A5C76A8E138}" dt="2023-04-29T13:00:21.634" v="245" actId="6549"/>
            <ac:spMkLst>
              <pc:docMk/>
              <pc:sldMasterMk cId="1233805520" sldId="2147483648"/>
              <pc:sldLayoutMk cId="100407237" sldId="2147483728"/>
              <ac:spMk id="2" creationId="{B522312E-6A85-478A-8FD1-08AF73665088}"/>
            </ac:spMkLst>
          </pc:spChg>
          <pc:spChg chg="add del">
            <ac:chgData name="Simon Knight" userId="9061304c-fc0b-448c-b339-58b2ccbf8fd2" providerId="ADAL" clId="{D116E52E-0FDF-4D87-82AF-0A5C76A8E138}" dt="2023-04-29T09:39:08.185" v="194" actId="11529"/>
            <ac:spMkLst>
              <pc:docMk/>
              <pc:sldMasterMk cId="1233805520" sldId="2147483648"/>
              <pc:sldLayoutMk cId="100407237" sldId="2147483728"/>
              <ac:spMk id="3" creationId="{DCF79071-B970-4E8E-9078-D0BDC7E1AEF9}"/>
            </ac:spMkLst>
          </pc:spChg>
          <pc:spChg chg="add mod">
            <ac:chgData name="Simon Knight" userId="9061304c-fc0b-448c-b339-58b2ccbf8fd2" providerId="ADAL" clId="{D116E52E-0FDF-4D87-82AF-0A5C76A8E138}" dt="2023-04-29T13:00:23.050" v="246" actId="6549"/>
            <ac:spMkLst>
              <pc:docMk/>
              <pc:sldMasterMk cId="1233805520" sldId="2147483648"/>
              <pc:sldLayoutMk cId="100407237" sldId="2147483728"/>
              <ac:spMk id="4" creationId="{93887FF0-9BF9-44C4-AE3A-B33AE3212DB3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ark-rightburs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7854" y="2684346"/>
            <a:ext cx="7574314" cy="1201854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lang="en-AU" sz="34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7854" y="3904488"/>
            <a:ext cx="7574314" cy="14836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endParaRPr lang="en-US" dirty="0"/>
          </a:p>
        </p:txBody>
      </p:sp>
      <p:pic>
        <p:nvPicPr>
          <p:cNvPr id="10" name="TopLeftLogo">
            <a:extLst>
              <a:ext uri="{FF2B5EF4-FFF2-40B4-BE49-F238E27FC236}">
                <a16:creationId xmlns:a16="http://schemas.microsoft.com/office/drawing/2014/main" id="{E573A36A-F66D-5949-851B-B40DF1CFFD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7794" y="719529"/>
            <a:ext cx="1013045" cy="431083"/>
          </a:xfrm>
          <a:prstGeom prst="rect">
            <a:avLst/>
          </a:prstGeom>
        </p:spPr>
      </p:pic>
      <p:pic>
        <p:nvPicPr>
          <p:cNvPr id="5" name="RightBurst">
            <a:extLst>
              <a:ext uri="{FF2B5EF4-FFF2-40B4-BE49-F238E27FC236}">
                <a16:creationId xmlns:a16="http://schemas.microsoft.com/office/drawing/2014/main" id="{06A9A413-1A4E-B44E-84F9-69EE8F54F1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3892"/>
          <a:stretch/>
        </p:blipFill>
        <p:spPr>
          <a:xfrm>
            <a:off x="6570482" y="0"/>
            <a:ext cx="5621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light-rightli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ightVerticals">
            <a:extLst>
              <a:ext uri="{FF2B5EF4-FFF2-40B4-BE49-F238E27FC236}">
                <a16:creationId xmlns:a16="http://schemas.microsoft.com/office/drawing/2014/main" id="{D59533B0-16BD-4447-A1BF-2435369633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1675"/>
          <a:stretch/>
        </p:blipFill>
        <p:spPr>
          <a:xfrm>
            <a:off x="6300216" y="0"/>
            <a:ext cx="5891784" cy="6858000"/>
          </a:xfrm>
          <a:prstGeom prst="rect">
            <a:avLst/>
          </a:prstGeom>
        </p:spPr>
      </p:pic>
      <p:pic>
        <p:nvPicPr>
          <p:cNvPr id="10" name="TopLeftLogo">
            <a:extLst>
              <a:ext uri="{FF2B5EF4-FFF2-40B4-BE49-F238E27FC236}">
                <a16:creationId xmlns:a16="http://schemas.microsoft.com/office/drawing/2014/main" id="{E573A36A-F66D-5949-851B-B40DF1CFFD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794" y="719529"/>
            <a:ext cx="1013045" cy="431082"/>
          </a:xfrm>
          <a:prstGeom prst="rect">
            <a:avLst/>
          </a:prstGeom>
        </p:spPr>
      </p:pic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2666059"/>
            <a:ext cx="7574314" cy="1220142"/>
          </a:xfrm>
          <a:prstGeom prst="rect">
            <a:avLst/>
          </a:prstGeom>
        </p:spPr>
        <p:txBody>
          <a:bodyPr anchor="t"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7854" y="3904487"/>
            <a:ext cx="7574314" cy="21851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21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ark-linescirc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">
            <a:extLst>
              <a:ext uri="{FF2B5EF4-FFF2-40B4-BE49-F238E27FC236}">
                <a16:creationId xmlns:a16="http://schemas.microsoft.com/office/drawing/2014/main" id="{036EE050-3323-1242-B34C-E3F02BDAF2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87"/>
            <a:ext cx="12192000" cy="6854637"/>
          </a:xfrm>
          <a:prstGeom prst="rect">
            <a:avLst/>
          </a:prstGeom>
        </p:spPr>
      </p:pic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452" y="2089125"/>
            <a:ext cx="7007979" cy="1220142"/>
          </a:xfrm>
          <a:prstGeom prst="rect">
            <a:avLst/>
          </a:prstGeom>
        </p:spPr>
        <p:txBody>
          <a:bodyPr anchor="t"/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2666452" y="3431339"/>
            <a:ext cx="7007979" cy="21851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15" name="LogoTopLeft">
            <a:extLst>
              <a:ext uri="{FF2B5EF4-FFF2-40B4-BE49-F238E27FC236}">
                <a16:creationId xmlns:a16="http://schemas.microsoft.com/office/drawing/2014/main" id="{0FEA474E-6B4A-A34F-8B82-43E3885687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794" y="719529"/>
            <a:ext cx="1013045" cy="43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2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lide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Column1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88603" y="4045965"/>
            <a:ext cx="3770410" cy="214452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5" name="Picture Placeholder1">
            <a:extLst>
              <a:ext uri="{FF2B5EF4-FFF2-40B4-BE49-F238E27FC236}">
                <a16:creationId xmlns:a16="http://schemas.microsoft.com/office/drawing/2014/main" id="{C5E5639F-BC0B-4F4B-B21B-6615FC21FDC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244208" y="1730947"/>
            <a:ext cx="2059200" cy="2059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6" name="Picture Placeholder2">
            <a:extLst>
              <a:ext uri="{FF2B5EF4-FFF2-40B4-BE49-F238E27FC236}">
                <a16:creationId xmlns:a16="http://schemas.microsoft.com/office/drawing/2014/main" id="{38DE4CFE-5015-1F4E-AE20-6BBC2948ADC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66400" y="1730947"/>
            <a:ext cx="2059200" cy="2059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7" name="Picture Placeholder3">
            <a:extLst>
              <a:ext uri="{FF2B5EF4-FFF2-40B4-BE49-F238E27FC236}">
                <a16:creationId xmlns:a16="http://schemas.microsoft.com/office/drawing/2014/main" id="{BA3B6E67-1E67-5A41-A48D-70542D4DCD5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887051" y="1730947"/>
            <a:ext cx="2059200" cy="2059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8" name="TextColumn2">
            <a:extLst>
              <a:ext uri="{FF2B5EF4-FFF2-40B4-BE49-F238E27FC236}">
                <a16:creationId xmlns:a16="http://schemas.microsoft.com/office/drawing/2014/main" id="{BC739BE0-C2A7-7048-A7CC-6EA32385D3A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210795" y="4045964"/>
            <a:ext cx="3770410" cy="214452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9" name="TextColumn3">
            <a:extLst>
              <a:ext uri="{FF2B5EF4-FFF2-40B4-BE49-F238E27FC236}">
                <a16:creationId xmlns:a16="http://schemas.microsoft.com/office/drawing/2014/main" id="{2389AA33-BE6F-184B-A8BB-024EA6EE4825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031446" y="4045963"/>
            <a:ext cx="3770410" cy="214452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28" name="LeftPlaceholder">
            <a:extLst>
              <a:ext uri="{FF2B5EF4-FFF2-40B4-BE49-F238E27FC236}">
                <a16:creationId xmlns:a16="http://schemas.microsoft.com/office/drawing/2014/main" id="{99A86088-392D-42D2-845C-3F9F3546E7C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9604" y="1357681"/>
            <a:ext cx="3441226" cy="507292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pic>
        <p:nvPicPr>
          <p:cNvPr id="29" name="LogoBottomLeft">
            <a:extLst>
              <a:ext uri="{FF2B5EF4-FFF2-40B4-BE49-F238E27FC236}">
                <a16:creationId xmlns:a16="http://schemas.microsoft.com/office/drawing/2014/main" id="{CFB09C32-4C8F-4570-8DF7-57ADC2658C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31" name="RightFullHeightPlaceholder">
            <a:extLst>
              <a:ext uri="{FF2B5EF4-FFF2-40B4-BE49-F238E27FC236}">
                <a16:creationId xmlns:a16="http://schemas.microsoft.com/office/drawing/2014/main" id="{5ABA38AC-4640-497F-A792-D506D3EF17B2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7922839" y="0"/>
            <a:ext cx="4289503" cy="6858000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2" name="SlideNumber">
            <a:extLst>
              <a:ext uri="{FF2B5EF4-FFF2-40B4-BE49-F238E27FC236}">
                <a16:creationId xmlns:a16="http://schemas.microsoft.com/office/drawing/2014/main" id="{0A580D5E-F43C-4A03-B4EF-3CC51225B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1143" y="6459100"/>
            <a:ext cx="89856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A311-E5ED-4A51-A5FD-DDA50755D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Rights">
            <a:extLst>
              <a:ext uri="{FF2B5EF4-FFF2-40B4-BE49-F238E27FC236}">
                <a16:creationId xmlns:a16="http://schemas.microsoft.com/office/drawing/2014/main" id="{61862FE0-9425-4999-A84B-1F33FEDE2659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11751370" y="-22373"/>
            <a:ext cx="442023" cy="6453101"/>
          </a:xfrm>
          <a:prstGeom prst="rect">
            <a:avLst/>
          </a:prstGeom>
        </p:spPr>
        <p:txBody>
          <a:bodyPr vert="vert270" anchor="b"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4" name="Citations">
            <a:extLst>
              <a:ext uri="{FF2B5EF4-FFF2-40B4-BE49-F238E27FC236}">
                <a16:creationId xmlns:a16="http://schemas.microsoft.com/office/drawing/2014/main" id="{56209F2D-9077-4B17-AB04-B5A649C2948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82430" y="6472384"/>
            <a:ext cx="8731002" cy="357244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35" name="CRICOS">
            <a:extLst>
              <a:ext uri="{FF2B5EF4-FFF2-40B4-BE49-F238E27FC236}">
                <a16:creationId xmlns:a16="http://schemas.microsoft.com/office/drawing/2014/main" id="{7E0B5AB4-07B7-446F-A4A5-C3D8C551FBA6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9825726" y="6459100"/>
            <a:ext cx="1455417" cy="370528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Date">
            <a:extLst>
              <a:ext uri="{FF2B5EF4-FFF2-40B4-BE49-F238E27FC236}">
                <a16:creationId xmlns:a16="http://schemas.microsoft.com/office/drawing/2014/main" id="{85E8CBBD-C884-4AA5-B49C-D0E2C6876E93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2294" y="6465742"/>
            <a:ext cx="1048347" cy="392258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37" name="TitleRight">
            <a:extLst>
              <a:ext uri="{FF2B5EF4-FFF2-40B4-BE49-F238E27FC236}">
                <a16:creationId xmlns:a16="http://schemas.microsoft.com/office/drawing/2014/main" id="{0406479B-94A0-4D3F-B9B3-0E6A4031DAB4}"/>
              </a:ext>
            </a:extLst>
          </p:cNvPr>
          <p:cNvSpPr txBox="1">
            <a:spLocks/>
          </p:cNvSpPr>
          <p:nvPr userDrawn="1"/>
        </p:nvSpPr>
        <p:spPr>
          <a:xfrm>
            <a:off x="4919438" y="14298"/>
            <a:ext cx="7272562" cy="735509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8" name="RightPlaceholder">
            <a:extLst>
              <a:ext uri="{FF2B5EF4-FFF2-40B4-BE49-F238E27FC236}">
                <a16:creationId xmlns:a16="http://schemas.microsoft.com/office/drawing/2014/main" id="{2F86754D-6AB2-43BF-92D0-EDF23D3B7FE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8140241" y="779303"/>
            <a:ext cx="3682166" cy="5744973"/>
          </a:xfrm>
          <a:prstGeom prst="rect">
            <a:avLst/>
          </a:prstGeom>
          <a:noFill/>
        </p:spPr>
        <p:txBody>
          <a:bodyPr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39" name="LeftFullHeightPlaceholder">
            <a:extLst>
              <a:ext uri="{FF2B5EF4-FFF2-40B4-BE49-F238E27FC236}">
                <a16:creationId xmlns:a16="http://schemas.microsoft.com/office/drawing/2014/main" id="{C91FC4AF-5BE2-48CF-B9B1-DA4383197D96}"/>
              </a:ext>
            </a:extLst>
          </p:cNvPr>
          <p:cNvSpPr>
            <a:spLocks noGrp="1"/>
          </p:cNvSpPr>
          <p:nvPr>
            <p:ph sz="half" idx="26"/>
          </p:nvPr>
        </p:nvSpPr>
        <p:spPr>
          <a:xfrm>
            <a:off x="19041" y="8915"/>
            <a:ext cx="4289503" cy="6858000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MiddlePlaceholder">
            <a:extLst>
              <a:ext uri="{FF2B5EF4-FFF2-40B4-BE49-F238E27FC236}">
                <a16:creationId xmlns:a16="http://schemas.microsoft.com/office/drawing/2014/main" id="{C947A9C5-4B9C-4556-9593-421BC510B639}"/>
              </a:ext>
            </a:extLst>
          </p:cNvPr>
          <p:cNvSpPr>
            <a:spLocks noGrp="1"/>
          </p:cNvSpPr>
          <p:nvPr>
            <p:ph idx="27"/>
          </p:nvPr>
        </p:nvSpPr>
        <p:spPr>
          <a:xfrm>
            <a:off x="4458075" y="769471"/>
            <a:ext cx="3682166" cy="5744973"/>
          </a:xfrm>
          <a:prstGeom prst="rect">
            <a:avLst/>
          </a:prstGeom>
          <a:noFill/>
        </p:spPr>
        <p:txBody>
          <a:bodyPr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41" name="LeftText">
            <a:extLst>
              <a:ext uri="{FF2B5EF4-FFF2-40B4-BE49-F238E27FC236}">
                <a16:creationId xmlns:a16="http://schemas.microsoft.com/office/drawing/2014/main" id="{8F938C65-D5A7-41A9-9067-8696E8982907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" y="2722880"/>
            <a:ext cx="5615430" cy="346760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42" name="RightText">
            <a:extLst>
              <a:ext uri="{FF2B5EF4-FFF2-40B4-BE49-F238E27FC236}">
                <a16:creationId xmlns:a16="http://schemas.microsoft.com/office/drawing/2014/main" id="{43775C82-7AFF-4636-A54E-9AC2D45A42FA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5618480" y="2759455"/>
            <a:ext cx="6570471" cy="3467608"/>
          </a:xfrm>
          <a:prstGeom prst="rect">
            <a:avLst/>
          </a:prstGeom>
          <a:noFill/>
        </p:spPr>
        <p:txBody>
          <a:bodyPr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43" name="HeaderPlaceholder">
            <a:extLst>
              <a:ext uri="{FF2B5EF4-FFF2-40B4-BE49-F238E27FC236}">
                <a16:creationId xmlns:a16="http://schemas.microsoft.com/office/drawing/2014/main" id="{60A61416-421B-466C-AB17-B2237BC57CC5}"/>
              </a:ext>
            </a:extLst>
          </p:cNvPr>
          <p:cNvSpPr>
            <a:spLocks noGrp="1"/>
          </p:cNvSpPr>
          <p:nvPr>
            <p:ph sz="half" idx="30"/>
          </p:nvPr>
        </p:nvSpPr>
        <p:spPr>
          <a:xfrm>
            <a:off x="12294" y="8915"/>
            <a:ext cx="12191999" cy="2722880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itle">
            <a:extLst>
              <a:ext uri="{FF2B5EF4-FFF2-40B4-BE49-F238E27FC236}">
                <a16:creationId xmlns:a16="http://schemas.microsoft.com/office/drawing/2014/main" id="{5BD59F59-0569-44F4-AFC0-1AF6E8FD1C12}"/>
              </a:ext>
            </a:extLst>
          </p:cNvPr>
          <p:cNvSpPr txBox="1">
            <a:spLocks/>
          </p:cNvSpPr>
          <p:nvPr userDrawn="1"/>
        </p:nvSpPr>
        <p:spPr>
          <a:xfrm>
            <a:off x="855410" y="283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5" name="MainText">
            <a:extLst>
              <a:ext uri="{FF2B5EF4-FFF2-40B4-BE49-F238E27FC236}">
                <a16:creationId xmlns:a16="http://schemas.microsoft.com/office/drawing/2014/main" id="{333986DF-3C65-4DFA-A274-6581A3A05C55}"/>
              </a:ext>
            </a:extLst>
          </p:cNvPr>
          <p:cNvSpPr>
            <a:spLocks noGrp="1"/>
          </p:cNvSpPr>
          <p:nvPr>
            <p:ph idx="31"/>
          </p:nvPr>
        </p:nvSpPr>
        <p:spPr>
          <a:xfrm>
            <a:off x="12293" y="1470991"/>
            <a:ext cx="11823755" cy="4705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6" name="MainTextleft">
            <a:extLst>
              <a:ext uri="{FF2B5EF4-FFF2-40B4-BE49-F238E27FC236}">
                <a16:creationId xmlns:a16="http://schemas.microsoft.com/office/drawing/2014/main" id="{9B1F3669-9506-4B76-8168-93BEF7B32FB4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12293" y="1470991"/>
            <a:ext cx="5395449" cy="4705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/>
            <a:endParaRPr lang="en-US" dirty="0"/>
          </a:p>
        </p:txBody>
      </p:sp>
      <p:sp>
        <p:nvSpPr>
          <p:cNvPr id="47" name="MainTextRight">
            <a:extLst>
              <a:ext uri="{FF2B5EF4-FFF2-40B4-BE49-F238E27FC236}">
                <a16:creationId xmlns:a16="http://schemas.microsoft.com/office/drawing/2014/main" id="{32169539-7CC8-47A2-9F3E-A91D170E779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496963" y="1470991"/>
            <a:ext cx="5395449" cy="4705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90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lide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Column1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88603" y="4045965"/>
            <a:ext cx="3770410" cy="214452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5" name="Picture Placeholder1">
            <a:extLst>
              <a:ext uri="{FF2B5EF4-FFF2-40B4-BE49-F238E27FC236}">
                <a16:creationId xmlns:a16="http://schemas.microsoft.com/office/drawing/2014/main" id="{C5E5639F-BC0B-4F4B-B21B-6615FC21FDC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244208" y="1730947"/>
            <a:ext cx="2059200" cy="2059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6" name="Picture Placeholder2">
            <a:extLst>
              <a:ext uri="{FF2B5EF4-FFF2-40B4-BE49-F238E27FC236}">
                <a16:creationId xmlns:a16="http://schemas.microsoft.com/office/drawing/2014/main" id="{38DE4CFE-5015-1F4E-AE20-6BBC2948ADC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66400" y="1730947"/>
            <a:ext cx="2059200" cy="2059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7" name="Picture Placeholder3">
            <a:extLst>
              <a:ext uri="{FF2B5EF4-FFF2-40B4-BE49-F238E27FC236}">
                <a16:creationId xmlns:a16="http://schemas.microsoft.com/office/drawing/2014/main" id="{BA3B6E67-1E67-5A41-A48D-70542D4DCD5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887051" y="1730947"/>
            <a:ext cx="2059200" cy="2059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8" name="TextColumn2">
            <a:extLst>
              <a:ext uri="{FF2B5EF4-FFF2-40B4-BE49-F238E27FC236}">
                <a16:creationId xmlns:a16="http://schemas.microsoft.com/office/drawing/2014/main" id="{BC739BE0-C2A7-7048-A7CC-6EA32385D3A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210795" y="4045964"/>
            <a:ext cx="3770410" cy="214452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9" name="TextColumn3">
            <a:extLst>
              <a:ext uri="{FF2B5EF4-FFF2-40B4-BE49-F238E27FC236}">
                <a16:creationId xmlns:a16="http://schemas.microsoft.com/office/drawing/2014/main" id="{2389AA33-BE6F-184B-A8BB-024EA6EE4825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031446" y="4045963"/>
            <a:ext cx="3770410" cy="214452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28" name="LeftPlaceholder">
            <a:extLst>
              <a:ext uri="{FF2B5EF4-FFF2-40B4-BE49-F238E27FC236}">
                <a16:creationId xmlns:a16="http://schemas.microsoft.com/office/drawing/2014/main" id="{99A86088-392D-42D2-845C-3F9F3546E7C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9604" y="1357681"/>
            <a:ext cx="3441226" cy="507292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pic>
        <p:nvPicPr>
          <p:cNvPr id="29" name="LogoBottomLeft">
            <a:extLst>
              <a:ext uri="{FF2B5EF4-FFF2-40B4-BE49-F238E27FC236}">
                <a16:creationId xmlns:a16="http://schemas.microsoft.com/office/drawing/2014/main" id="{CFB09C32-4C8F-4570-8DF7-57ADC2658C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31" name="RightFullHeightPlaceholder">
            <a:extLst>
              <a:ext uri="{FF2B5EF4-FFF2-40B4-BE49-F238E27FC236}">
                <a16:creationId xmlns:a16="http://schemas.microsoft.com/office/drawing/2014/main" id="{5ABA38AC-4640-497F-A792-D506D3EF17B2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7922839" y="0"/>
            <a:ext cx="4289503" cy="6858000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2" name="SlideNumber">
            <a:extLst>
              <a:ext uri="{FF2B5EF4-FFF2-40B4-BE49-F238E27FC236}">
                <a16:creationId xmlns:a16="http://schemas.microsoft.com/office/drawing/2014/main" id="{0A580D5E-F43C-4A03-B4EF-3CC51225B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1143" y="6459100"/>
            <a:ext cx="89856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A311-E5ED-4A51-A5FD-DDA50755D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Rights">
            <a:extLst>
              <a:ext uri="{FF2B5EF4-FFF2-40B4-BE49-F238E27FC236}">
                <a16:creationId xmlns:a16="http://schemas.microsoft.com/office/drawing/2014/main" id="{61862FE0-9425-4999-A84B-1F33FEDE2659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11751370" y="-22373"/>
            <a:ext cx="442023" cy="6453101"/>
          </a:xfrm>
          <a:prstGeom prst="rect">
            <a:avLst/>
          </a:prstGeom>
        </p:spPr>
        <p:txBody>
          <a:bodyPr vert="vert270" anchor="b"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rights info</a:t>
            </a:r>
          </a:p>
        </p:txBody>
      </p:sp>
      <p:sp>
        <p:nvSpPr>
          <p:cNvPr id="34" name="Citations">
            <a:extLst>
              <a:ext uri="{FF2B5EF4-FFF2-40B4-BE49-F238E27FC236}">
                <a16:creationId xmlns:a16="http://schemas.microsoft.com/office/drawing/2014/main" id="{56209F2D-9077-4B17-AB04-B5A649C2948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082430" y="6472384"/>
            <a:ext cx="8731002" cy="357244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AU" dirty="0"/>
              <a:t>Citations</a:t>
            </a:r>
          </a:p>
        </p:txBody>
      </p:sp>
      <p:sp>
        <p:nvSpPr>
          <p:cNvPr id="35" name="CRICOS">
            <a:extLst>
              <a:ext uri="{FF2B5EF4-FFF2-40B4-BE49-F238E27FC236}">
                <a16:creationId xmlns:a16="http://schemas.microsoft.com/office/drawing/2014/main" id="{7E0B5AB4-07B7-446F-A4A5-C3D8C551FBA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825726" y="6459100"/>
            <a:ext cx="1455417" cy="370528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UTS CRICOS 00099F</a:t>
            </a:r>
          </a:p>
        </p:txBody>
      </p:sp>
      <p:sp>
        <p:nvSpPr>
          <p:cNvPr id="36" name="Date">
            <a:extLst>
              <a:ext uri="{FF2B5EF4-FFF2-40B4-BE49-F238E27FC236}">
                <a16:creationId xmlns:a16="http://schemas.microsoft.com/office/drawing/2014/main" id="{85E8CBBD-C884-4AA5-B49C-D0E2C6876E9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12294" y="6465742"/>
            <a:ext cx="1048347" cy="392258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AU" dirty="0"/>
              <a:t>Date</a:t>
            </a:r>
          </a:p>
        </p:txBody>
      </p:sp>
      <p:sp>
        <p:nvSpPr>
          <p:cNvPr id="37" name="TitleRight">
            <a:extLst>
              <a:ext uri="{FF2B5EF4-FFF2-40B4-BE49-F238E27FC236}">
                <a16:creationId xmlns:a16="http://schemas.microsoft.com/office/drawing/2014/main" id="{0406479B-94A0-4D3F-B9B3-0E6A4031DAB4}"/>
              </a:ext>
            </a:extLst>
          </p:cNvPr>
          <p:cNvSpPr txBox="1">
            <a:spLocks/>
          </p:cNvSpPr>
          <p:nvPr userDrawn="1"/>
        </p:nvSpPr>
        <p:spPr>
          <a:xfrm>
            <a:off x="4919438" y="14298"/>
            <a:ext cx="7272562" cy="735509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Heading</a:t>
            </a:r>
            <a:endParaRPr lang="en-US" dirty="0"/>
          </a:p>
        </p:txBody>
      </p:sp>
      <p:sp>
        <p:nvSpPr>
          <p:cNvPr id="38" name="RightPlaceholder">
            <a:extLst>
              <a:ext uri="{FF2B5EF4-FFF2-40B4-BE49-F238E27FC236}">
                <a16:creationId xmlns:a16="http://schemas.microsoft.com/office/drawing/2014/main" id="{2F86754D-6AB2-43BF-92D0-EDF23D3B7FE9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8140241" y="779303"/>
            <a:ext cx="3682166" cy="5744973"/>
          </a:xfrm>
          <a:prstGeom prst="rect">
            <a:avLst/>
          </a:prstGeom>
          <a:noFill/>
        </p:spPr>
        <p:txBody>
          <a:bodyPr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39" name="LeftFullHeightPlaceholder">
            <a:extLst>
              <a:ext uri="{FF2B5EF4-FFF2-40B4-BE49-F238E27FC236}">
                <a16:creationId xmlns:a16="http://schemas.microsoft.com/office/drawing/2014/main" id="{C91FC4AF-5BE2-48CF-B9B1-DA4383197D96}"/>
              </a:ext>
            </a:extLst>
          </p:cNvPr>
          <p:cNvSpPr>
            <a:spLocks noGrp="1"/>
          </p:cNvSpPr>
          <p:nvPr>
            <p:ph sz="half" idx="26" hasCustomPrompt="1"/>
          </p:nvPr>
        </p:nvSpPr>
        <p:spPr>
          <a:xfrm>
            <a:off x="0" y="0"/>
            <a:ext cx="4289503" cy="6858000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40" name="MiddlePlaceholder">
            <a:extLst>
              <a:ext uri="{FF2B5EF4-FFF2-40B4-BE49-F238E27FC236}">
                <a16:creationId xmlns:a16="http://schemas.microsoft.com/office/drawing/2014/main" id="{C947A9C5-4B9C-4556-9593-421BC510B639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458075" y="769471"/>
            <a:ext cx="3682166" cy="5744973"/>
          </a:xfrm>
          <a:prstGeom prst="rect">
            <a:avLst/>
          </a:prstGeom>
          <a:noFill/>
        </p:spPr>
        <p:txBody>
          <a:bodyPr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41" name="LeftText">
            <a:extLst>
              <a:ext uri="{FF2B5EF4-FFF2-40B4-BE49-F238E27FC236}">
                <a16:creationId xmlns:a16="http://schemas.microsoft.com/office/drawing/2014/main" id="{8F938C65-D5A7-41A9-9067-8696E8982907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" y="2722880"/>
            <a:ext cx="5615430" cy="346760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42" name="RightText">
            <a:extLst>
              <a:ext uri="{FF2B5EF4-FFF2-40B4-BE49-F238E27FC236}">
                <a16:creationId xmlns:a16="http://schemas.microsoft.com/office/drawing/2014/main" id="{43775C82-7AFF-4636-A54E-9AC2D45A42FA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5618480" y="2759455"/>
            <a:ext cx="6570471" cy="3467608"/>
          </a:xfrm>
          <a:prstGeom prst="rect">
            <a:avLst/>
          </a:prstGeom>
          <a:noFill/>
        </p:spPr>
        <p:txBody>
          <a:bodyPr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43" name="HeaderPlaceholder">
            <a:extLst>
              <a:ext uri="{FF2B5EF4-FFF2-40B4-BE49-F238E27FC236}">
                <a16:creationId xmlns:a16="http://schemas.microsoft.com/office/drawing/2014/main" id="{60A61416-421B-466C-AB17-B2237BC57CC5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0" y="0"/>
            <a:ext cx="12191999" cy="2722880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44" name="Title">
            <a:extLst>
              <a:ext uri="{FF2B5EF4-FFF2-40B4-BE49-F238E27FC236}">
                <a16:creationId xmlns:a16="http://schemas.microsoft.com/office/drawing/2014/main" id="{5BD59F59-0569-44F4-AFC0-1AF6E8FD1C12}"/>
              </a:ext>
            </a:extLst>
          </p:cNvPr>
          <p:cNvSpPr txBox="1">
            <a:spLocks/>
          </p:cNvSpPr>
          <p:nvPr userDrawn="1"/>
        </p:nvSpPr>
        <p:spPr>
          <a:xfrm>
            <a:off x="855410" y="283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MainText">
            <a:extLst>
              <a:ext uri="{FF2B5EF4-FFF2-40B4-BE49-F238E27FC236}">
                <a16:creationId xmlns:a16="http://schemas.microsoft.com/office/drawing/2014/main" id="{333986DF-3C65-4DFA-A274-6581A3A05C55}"/>
              </a:ext>
            </a:extLst>
          </p:cNvPr>
          <p:cNvSpPr>
            <a:spLocks noGrp="1"/>
          </p:cNvSpPr>
          <p:nvPr>
            <p:ph idx="31"/>
          </p:nvPr>
        </p:nvSpPr>
        <p:spPr>
          <a:xfrm>
            <a:off x="12293" y="1470991"/>
            <a:ext cx="11823755" cy="4705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6" name="MainTextleft">
            <a:extLst>
              <a:ext uri="{FF2B5EF4-FFF2-40B4-BE49-F238E27FC236}">
                <a16:creationId xmlns:a16="http://schemas.microsoft.com/office/drawing/2014/main" id="{9B1F3669-9506-4B76-8168-93BEF7B32FB4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12293" y="1470991"/>
            <a:ext cx="5395449" cy="4705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7" name="MainTextRight">
            <a:extLst>
              <a:ext uri="{FF2B5EF4-FFF2-40B4-BE49-F238E27FC236}">
                <a16:creationId xmlns:a16="http://schemas.microsoft.com/office/drawing/2014/main" id="{32169539-7CC8-47A2-9F3E-A91D170E779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496963" y="1470991"/>
            <a:ext cx="5395449" cy="4705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9548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2_boxes_with_backgroun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7A7A941-35B3-4214-88D3-EDBB84CBC7E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DE95A7-FDBA-4514-880E-ACD007014631}"/>
              </a:ext>
            </a:extLst>
          </p:cNvPr>
          <p:cNvSpPr/>
          <p:nvPr userDrawn="1"/>
        </p:nvSpPr>
        <p:spPr>
          <a:xfrm>
            <a:off x="-19876" y="0"/>
            <a:ext cx="6095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1C95DA3C-0C7E-4B42-A764-C167DC18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410" y="283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MainTextleft">
            <a:extLst>
              <a:ext uri="{FF2B5EF4-FFF2-40B4-BE49-F238E27FC236}">
                <a16:creationId xmlns:a16="http://schemas.microsoft.com/office/drawing/2014/main" id="{F21B72C9-6910-46B5-9137-183EBB21D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3" y="1470991"/>
            <a:ext cx="5395449" cy="4705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MainText">
            <a:extLst>
              <a:ext uri="{FF2B5EF4-FFF2-40B4-BE49-F238E27FC236}">
                <a16:creationId xmlns:a16="http://schemas.microsoft.com/office/drawing/2014/main" id="{6D1ECA71-6E0B-4DC2-BD5C-07B0578B71F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496963" y="1470991"/>
            <a:ext cx="5395449" cy="4705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4" name="LogoBottomLeft">
            <a:extLst>
              <a:ext uri="{FF2B5EF4-FFF2-40B4-BE49-F238E27FC236}">
                <a16:creationId xmlns:a16="http://schemas.microsoft.com/office/drawing/2014/main" id="{D813E079-1D04-4FB2-926E-87B1F0CEDF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15" name="SlideNumber">
            <a:extLst>
              <a:ext uri="{FF2B5EF4-FFF2-40B4-BE49-F238E27FC236}">
                <a16:creationId xmlns:a16="http://schemas.microsoft.com/office/drawing/2014/main" id="{C0DB7BF6-2BFF-4783-BDA2-7C9D69BC2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1143" y="6459100"/>
            <a:ext cx="89856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A311-E5ED-4A51-A5FD-DDA50755D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ights">
            <a:extLst>
              <a:ext uri="{FF2B5EF4-FFF2-40B4-BE49-F238E27FC236}">
                <a16:creationId xmlns:a16="http://schemas.microsoft.com/office/drawing/2014/main" id="{E49CA867-FD29-42B2-8046-1103453B747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11751370" y="-22373"/>
            <a:ext cx="442023" cy="6453101"/>
          </a:xfrm>
          <a:prstGeom prst="rect">
            <a:avLst/>
          </a:prstGeom>
        </p:spPr>
        <p:txBody>
          <a:bodyPr vert="vert270" anchor="b"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rights info</a:t>
            </a:r>
          </a:p>
        </p:txBody>
      </p:sp>
      <p:sp>
        <p:nvSpPr>
          <p:cNvPr id="17" name="Citations">
            <a:extLst>
              <a:ext uri="{FF2B5EF4-FFF2-40B4-BE49-F238E27FC236}">
                <a16:creationId xmlns:a16="http://schemas.microsoft.com/office/drawing/2014/main" id="{8E47457E-DDE4-41AD-9C6A-E080471E545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082430" y="6472384"/>
            <a:ext cx="8731002" cy="357244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AU" dirty="0"/>
              <a:t>Citations</a:t>
            </a:r>
          </a:p>
        </p:txBody>
      </p:sp>
      <p:sp>
        <p:nvSpPr>
          <p:cNvPr id="18" name="CRICOS">
            <a:extLst>
              <a:ext uri="{FF2B5EF4-FFF2-40B4-BE49-F238E27FC236}">
                <a16:creationId xmlns:a16="http://schemas.microsoft.com/office/drawing/2014/main" id="{EBA7C294-0199-4EBD-BA6C-3116F9693D5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825726" y="6459100"/>
            <a:ext cx="1455417" cy="370528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UTS CRICOS 00099F</a:t>
            </a:r>
          </a:p>
        </p:txBody>
      </p:sp>
      <p:sp>
        <p:nvSpPr>
          <p:cNvPr id="19" name="Date">
            <a:extLst>
              <a:ext uri="{FF2B5EF4-FFF2-40B4-BE49-F238E27FC236}">
                <a16:creationId xmlns:a16="http://schemas.microsoft.com/office/drawing/2014/main" id="{71397241-1688-4E55-9E59-ADA4314E2EE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2294" y="6465742"/>
            <a:ext cx="1048347" cy="392258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AU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54396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-head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B522312E-6A85-478A-8FD1-08AF7366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endParaRPr lang="en-AU" dirty="0"/>
          </a:p>
        </p:txBody>
      </p:sp>
      <p:sp>
        <p:nvSpPr>
          <p:cNvPr id="4" name="MainText">
            <a:extLst>
              <a:ext uri="{FF2B5EF4-FFF2-40B4-BE49-F238E27FC236}">
                <a16:creationId xmlns:a16="http://schemas.microsoft.com/office/drawing/2014/main" id="{93887FF0-9BF9-44C4-AE3A-B33AE3212D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28800"/>
            <a:ext cx="10515600" cy="4664075"/>
          </a:xfrm>
          <a:prstGeom prst="rect">
            <a:avLst/>
          </a:prstGeom>
        </p:spPr>
        <p:txBody>
          <a:bodyPr/>
          <a:lstStyle/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40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6" r:id="rId3"/>
    <p:sldLayoutId id="2147483702" r:id="rId4"/>
    <p:sldLayoutId id="2147483727" r:id="rId5"/>
    <p:sldLayoutId id="2147483726" r:id="rId6"/>
    <p:sldLayoutId id="2147483728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/>
          </p:nvPr>
        </p:nvSpPr>
        <p:spPr>
          <a:xfrm>
            <a:off x="855410" y="28373"/>
            <a:ext cx="10515600" cy="1325563"/>
          </a:xfrm>
        </p:spPr>
        <p:txBody>
          <a:bodyPr/>
          <a:lstStyle/>
          <a:p>
            <a:r>
              <a:t>Sample Slide</a:t>
            </a:r>
          </a:p>
        </p:txBody>
      </p:sp>
      <p:sp>
        <p:nvSpPr>
          <p:cNvPr id="3" name="Rights"/>
          <p:cNvSpPr>
            <a:spLocks noGrp="1"/>
          </p:cNvSpPr>
          <p:nvPr>
            <p:ph sz="half" idx="21"/>
          </p:nvPr>
        </p:nvSpPr>
        <p:spPr>
          <a:xfrm>
            <a:off x="11751370" y="-22373"/>
            <a:ext cx="442023" cy="6453101"/>
          </a:xfrm>
        </p:spPr>
        <p:txBody>
          <a:bodyPr/>
          <a:lstStyle/>
          <a:p>
            <a:r>
              <a:t>Created with R and the officer package</a:t>
            </a:r>
          </a:p>
        </p:txBody>
      </p:sp>
      <p:pic>
        <p:nvPicPr>
          <p:cNvPr id="4" name="LogoBottomLeft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5" name="LeftPlaceholder"/>
          <p:cNvSpPr>
            <a:spLocks noGrp="1"/>
          </p:cNvSpPr>
          <p:nvPr>
            <p:ph type="body" idx="18" hasCustomPrompt="1"/>
          </p:nvPr>
        </p:nvSpPr>
        <p:spPr>
          <a:xfrm>
            <a:off x="619604" y="1357681"/>
            <a:ext cx="3441226" cy="5072926"/>
          </a:xfrm>
        </p:spPr>
        <p:txBody>
          <a:bodyPr/>
          <a:lstStyle/>
          <a:p>
            <a:r>
              <a:t>Item 1
</a:t>
            </a:r>
          </a:p>
          <a:p>
            <a:r>
              <a:t>Item 2
</a:t>
            </a:r>
          </a:p>
          <a:p>
            <a:r>
              <a:t>Item 3
</a:t>
            </a:r>
          </a:p>
        </p:txBody>
      </p:sp>
      <p:sp>
        <p:nvSpPr>
          <p:cNvPr id="6" name="RightFullHeightPlaceholder"/>
          <p:cNvSpPr>
            <a:spLocks noGrp="1"/>
          </p:cNvSpPr>
          <p:nvPr>
            <p:ph sz="half" idx="20"/>
          </p:nvPr>
        </p:nvSpPr>
        <p:spPr>
          <a:xfrm>
            <a:off x="7922839" y="0"/>
            <a:ext cx="4289503" cy="6858000"/>
          </a:xfrm>
        </p:spPr>
        <p:txBody>
          <a:bodyPr/>
          <a:lstStyle/>
          <a:p>
            <a:r>
              <a:t>Item A
</a:t>
            </a:r>
          </a:p>
          <a:p>
            <a:r>
              <a:t>Item B
</a:t>
            </a:r>
          </a:p>
          <a:p>
            <a:r>
              <a:t>Item C
</a:t>
            </a:r>
          </a:p>
        </p:txBody>
      </p:sp>
      <p:pic>
        <p:nvPicPr>
          <p:cNvPr id="7" name="MiddlePlaceholder"/>
          <p:cNvPicPr>
            <a:picLocks noGrp="1"/>
          </p:cNvPicPr>
          <p:nvPr>
            <p:ph idx="27"/>
          </p:nvPr>
        </p:nvPicPr>
        <p:blipFill>
          <a:blip r:embed="rId2" cstate="print"/>
          <a:stretch>
            <a:fillRect/>
          </a:stretch>
        </p:blipFill>
        <p:spPr>
          <a:xfrm>
            <a:off x="4458075" y="769471"/>
            <a:ext cx="3682166" cy="5744973"/>
          </a:xfrm>
          <a:prstGeom prst="rect">
            <a:avLst/>
          </a:prstGeom>
        </p:spPr>
      </p:pic>
      <p:sp>
        <p:nvSpPr>
          <p:cNvPr id="8" name="Citations"/>
          <p:cNvSpPr>
            <a:spLocks noGrp="1"/>
          </p:cNvSpPr>
          <p:nvPr>
            <p:ph sz="quarter" idx="22"/>
          </p:nvPr>
        </p:nvSpPr>
        <p:spPr>
          <a:xfrm>
            <a:off x="1082430" y="6472384"/>
            <a:ext cx="8731002" cy="357244"/>
          </a:xfrm>
        </p:spPr>
        <p:txBody>
          <a:bodyPr/>
          <a:lstStyle/>
          <a:p>
            <a:r>
              <a:rPr dirty="0"/>
              <a:t>&lt;a
name=bib-kellyCollaborativeWebSearch2014&gt;&lt;/a&gt;[[1]](#cite-kellyCollaborativeWebSearch2014)
R. Kelly and S. J. Payne. “Collaborative Web Search in Context: A Study</a:t>
            </a:r>
            <a:r>
              <a:rPr lang="en-AU"/>
              <a:t> </a:t>
            </a:r>
            <a:r>
              <a:t>of </a:t>
            </a:r>
            <a:r>
              <a:rPr dirty="0"/>
              <a:t>Tool Use in Everyday Tasks”. In: _2014 ACM Conference on Computer
Supported Cooperative Work_. University of Bath, 2014. DOI:
[10.1145/2531602.2531617](https://doi.org/10.1145%2F2531602.2531617).
(Visited on 02/17/2014).</a:t>
            </a:r>
          </a:p>
        </p:txBody>
      </p:sp>
      <p:sp>
        <p:nvSpPr>
          <p:cNvPr id="9" name="CRICOS"/>
          <p:cNvSpPr>
            <a:spLocks noGrp="1"/>
          </p:cNvSpPr>
          <p:nvPr>
            <p:ph sz="quarter" idx="23"/>
          </p:nvPr>
        </p:nvSpPr>
        <p:spPr>
          <a:xfrm>
            <a:off x="9825726" y="6459100"/>
            <a:ext cx="1455417" cy="370528"/>
          </a:xfrm>
        </p:spPr>
        <p:txBody>
          <a:bodyPr/>
          <a:lstStyle/>
          <a:p>
            <a:r>
              <a:t>CRICOS 00099F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Text"/>
          <p:cNvSpPr>
            <a:spLocks noGrp="1"/>
          </p:cNvSpPr>
          <p:nvPr>
            <p:ph type="body" sz="quarter" idx="10"/>
          </p:nvPr>
        </p:nvSpPr>
        <p:spPr>
          <a:xfrm>
            <a:off x="838200" y="1828800"/>
            <a:ext cx="10515600" cy="4664075"/>
          </a:xfrm>
        </p:spPr>
        <p:txBody>
          <a:bodyPr/>
          <a:lstStyle/>
          <a:p>
            <a:r>
              <a:t>list(title = "R: A Language and Environment for Statistical Computing", author = list(list(given = NULL, family = "R Core Team", role = NULL, email = NULL, comment = NULL)), organization = "R Foundation for Statistical Computing", address = "Vienna, Austria", year = "2021", url = "https://www.R-project.org/")</a:t>
            </a:r>
          </a:p>
          <a:p>
            <a:r>
              <a:t>list(title = "rmarkdown: Dynamic Documents for R", author = list(list(given = "JJ", family = "Allaire", role = NULL, email = NULL, comment = NULL), list(given = "Yihui", family = "Xie", role = NULL, email = NULL, comment = NULL), list(given = "Christophe", family = "Dervieux", role = NULL, email = NULL, comment = NULL), list(given = "Jonathan", family = "McPherson", role = NULL, email = NULL, comment = NULL), list(given = "Javier", family = "Luraschi", role = NULL, email = NULL, comment = NULL), 
    list(given = "Kevin", family = "Ushey", role = NULL, email = NULL, comment = NULL), list(given = "Aron", family = "Atkins", role = NULL, email = NULL, comment = NULL), list(given = "Hadley", family = "Wickham", role = NULL, email = NULL, comment = NULL), list(given = "Joe", family = "Cheng", role = NULL, email = NULL, comment = NULL), list(given = "Winston", family = "Chang", role = NULL, email = NULL, comment = NULL), list(given = "Richard", family = "Iannone", role = NULL, email = NULL, comment = NULL)), 
    year = "2023", note = "R package version 2.21", url = "https://github.com/rstudio/rmarkdown")</a:t>
            </a:r>
          </a:p>
          <a:p>
            <a:r>
              <a:t>list(title = "R Markdown: The Definitive Guide", author = list(list(given = "Yihui", family = "Xie", role = NULL, email = NULL, comment = NULL), list(given = "J.J.", family = "Allaire", role = NULL, email = NULL, comment = NULL), list(given = "Garrett", family = "Grolemund", role = NULL, email = NULL, comment = NULL)), publisher = "Chapman and Hall/CRC", address = "Boca Raton, Florida", year = "2018", isbn = "9781138359338", url = "https://bookdown.org/yihui/rmarkdown")</a:t>
            </a:r>
          </a:p>
          <a:p>
            <a:r>
              <a:t>list(title = "R Markdown Cookbook", author = list(list(given = "Yihui", family = "Xie", role = NULL, email = NULL, comment = NULL), list(given = "Christophe", family = "Dervieux", role = NULL, email = NULL, comment = NULL), list(given = "Emily", family = "Riederer", role = NULL, email = NULL, comment = NULL)), publisher = "Chapman and Hall/CRC", address = "Boca Raton, Florida", year = "2020", isbn = "9780367563837", url = "https://bookdown.org/yihui/rmarkdown-cookbook")</a:t>
            </a:r>
          </a:p>
          <a:p>
            <a:r>
              <a:t>list(title = "dplyr: A Grammar of Data Manipulation", author = list(list(given = "Hadley", family = "Wickham", role = NULL, email = NULL, comment = NULL), list(given = "Romain", family = "François", role = NULL, email = NULL, comment = NULL), list(given = "Lionel", family = "Henry", role = NULL, email = NULL, comment = NULL), list(given = "Kirill", family = "Müller", role = NULL, email = NULL, comment = NULL), list(given = "Davis", family = "Vaughan", role = NULL, email = NULL, comment = NULL)), 
    year = "2023", note = "R package version 1.1.1", url = "https://CRAN.R-project.org/package=dplyr")</a:t>
            </a:r>
          </a:p>
          <a:p>
            <a:r>
              <a:t>list(title = "magrittr: A Forward-Pipe Operator for R", author = list(list(given = c("Stefan", "Milton"), family = "Bache", role = NULL, email = NULL, comment = NULL), list(given = "Hadley", family = "Wickham", role = NULL, email = NULL, comment = NULL)), year = "2022", note = "R package version 2.0.3", url = "https://CRAN.R-project.org/package=magrittr")</a:t>
            </a:r>
          </a:p>
          <a:p>
            <a:r>
              <a:t>list(title = "officer: Manipulation of Microsoft Word and PowerPoint Documents", author = list(list(given = "David", family = "Gohel", role = NULL, email = NULL, comment = NULL)), year = "2023", note = "R package version 0.6.1", url = "https://CRAN.R-project.org/package=officer")</a:t>
            </a:r>
          </a:p>
          <a:p>
            <a:r>
              <a:t>list(title = "onbrand: Templated Reporting Workflows in Word and PowerPoint", author = list(list(given = "John", family = "Harrold", role = NULL, email = NULL, comment = NULL), list(given = "Bryan", family = "Smith", role = NULL, email = NULL, comment = NULL)), year = "2021", note = "R package version 1.0.2", url = "https://CRAN.R-project.org/package=onbrand")</a:t>
            </a:r>
          </a:p>
          <a:p>
            <a:r>
              <a:t>list(title = "{pacman}: {P}ackage Management for {R}", author = list(list(given = c("Tyler", "W."), family = "Rinker", role = NULL, email = NULL, comment = NULL), list(given = "Dason", family = "Kurkiewicz", role = NULL, email = NULL, comment = NULL)), address = "Buffalo, New York", note = "version 0.5.0", year = "2018", url = "http://github.com/trinker/pacman")</a:t>
            </a:r>
          </a:p>
          <a:p>
            <a:r>
              <a:t>list(title = "here: A Simpler Way to Find Your Files", author = list(list(given = "Kirill", family = "Müller", role = NULL, email = NULL, comment = NULL)), year = "2020", note = "R package version 1.0.1", url = "https://CRAN.R-project.org/package=here")</a:t>
            </a:r>
          </a:p>
          <a:p>
            <a:r>
              <a:t>list(title = "purrr: Functional Programming Tools", author = list(list(given = "Hadley", family = "Wickham", role = NULL, email = NULL, comment = NULL), list(given = "Lionel", family = "Henry", role = NULL, email = NULL, comment = NULL)), year = "2023", note = "R package version 1.0.1", url = "https://CRAN.R-project.org/package=purrr")</a:t>
            </a:r>
          </a:p>
          <a:p>
            <a:r>
              <a:t>list(title = "yaml: Methods to Convert R Data to YAML and Back", author = list(list(given = c("Shawn", "P"), family = "Garbett", role = NULL, email = NULL, comment = NULL), list(given = "Jeremy", family = "Stephens", role = NULL, email = NULL, comment = NULL), list(given = "Kirill", family = "Simonov", role = NULL, email = NULL, comment = NULL), list(given = "Yihui", family = "Xie", role = NULL, email = NULL, comment = NULL), list(given = "Zhuoer", family = "Dong", role = NULL, email = NULL, comment = NULL), 
    list(given = "Hadley", family = "Wickham", role = NULL, email = NULL, comment = NULL), list(given = "Jeffrey", family = "Horner", role = NULL, email = NULL, comment = NULL), list(given = NULL, family = "reikoch", role = NULL, email = NULL, comment = NULL), list(given = "Will", family = "Beasley", role = NULL, email = NULL, comment = NULL), list(given = "Brendan", family = "O'Connor", role = NULL, email = NULL, comment = NULL), list(given = c("Gregory", "R."), family = "Warnes", role = NULL, email = NULL, 
        comment = NULL), list(given = "Michael", family = "Quinn", role = NULL, email = NULL, comment = NULL), list(given = c("Zhian", "N."), family = "Kamvar", role = NULL, email = NULL, comment = NULL)), year = "2023", note = "R package version 2.3.7", url = "https://CRAN.R-project.org/package=yaml")</a:t>
            </a:r>
          </a:p>
          <a:p>
            <a:r>
              <a:t>list(title = "xaringan: Presentation Ninja", author = list(list(given = "Yihui", family = "Xie", role = NULL, email = NULL, comment = NULL)), year = "2022", note = "R package version 0.28", url = "https://CRAN.R-project.org/package=xaringan")</a:t>
            </a:r>
          </a:p>
          <a:p>
            <a:r>
              <a:t>list(title = "xaringanExtra: Extras and Extensions for 'xaringan' Slides", author = list(list(given = "Garrick", family = "Aden-Buie", role = NULL, email = NULL, comment = NULL), list(given = c("Matthew", "T."), family = "Warkentin", role = NULL, email = NULL, comment = NULL)), year = "2022", note = "R package version 0.7.0", url = "https://CRAN.R-project.org/package=xaringanExtra")</a:t>
            </a:r>
          </a:p>
          <a:p>
            <a:r>
              <a:t>list(title = "grateful: Facilitate citation of R packages", author = list(list(given = "Francisco", family = "Rodríguez-Sánchez", role = NULL, email = NULL, comment = NULL), list(given = c("Shaurita", "D."), family = "Hutchins", role = NULL, email = NULL, comment = NULL)), note = "R package version 0.0.2", year = "2020", url = "https://github.com/Pakillo/grateful")</a:t>
            </a:r>
          </a:p>
          <a:p>
            <a:r>
              <a:t>list(title = "rbbt: R Interface to the Better BiBTex Zotero Connector", author = list(list(given = "Dewey", family = "Dunnington", role = NULL, email = NULL, comment = NULL), list(given = c("Brenton", "M."), family = "Wiernik", role = NULL, email = NULL, comment = NULL)), year = "2023", note = "R package version 0.0.0.9000", url = "https://github.com/paleolimbot/rbbt")</a:t>
            </a:r>
          </a:p>
          <a:p>
            <a:r>
              <a:t>list(author = list(list(given = c("Mathew", "William"), family = "McLean", role = NULL, email = NULL, comment = NULL)), title = "RefManageR: Import and Manage BibTeX and BibLaTeX References in R", journal = "The Journal of Open Source Software", year = "2017", doi = "10.21105/joss.00338")</a:t>
            </a:r>
          </a:p>
          <a:p>
            <a:r>
              <a:t>list(author = list(list(given = c("Mathew", "William"), family = "McLean", role = NULL, email = NULL, comment = NULL)), title = "Straightforward Bibliography Management in R Using the RefManager Package", note = "arXiv: 1403.2036 [cs.DL]", year = "2014", url = "https://arxiv.org/abs/1403.2036")</a:t>
            </a:r>
          </a:p>
          <a:p>
            <a:r>
              <a:t>list(title = "stringr: Simple, Consistent Wrappers for Common String Operations", author = list(list(given = "Hadley", family = "Wickham", role = NULL, email = NULL, comment = NULL)), year = "2022", note = "R package version 1.5.0", url = "https://CRAN.R-project.org/package=stringr")</a:t>
            </a:r>
          </a:p>
          <a:p>
            <a:r>
              <a:t>list(title = "tibble: Simple Data Frames", author = list(list(given = "Kirill", family = "Müller", role = NULL, email = NULL, comment = NULL), list(given = "Hadley", family = "Wickham", role = NULL, email = NULL, comment = NULL)), year = "2023", note = "R package version 3.2.0", url = "https://CRAN.R-project.org/package=tibble")</a:t>
            </a:r>
          </a:p>
          <a:p>
            <a:r>
              <a:t>list(title = "ymlthis: Write 'YAML' for 'R Markdown', 'bookdown', 'blogdown', and More", author = list(list(given = "Malcolm", family = "Barrett", role = NULL, email = NULL, comment = NULL), list(given = "Richard", family = "Iannone", role = NULL, email = NULL, comment = NULL)), year = "2022", note = "R package version 0.1.7", url = "https://CRAN.R-project.org/package=ymlthis")</a:t>
            </a:r>
          </a:p>
          <a:p>
            <a:r>
              <a:t>list(title = "R: A Language and Environment for Statistical Computing", author = list(list(given = NULL, family = "R Core Team", role = NULL, email = NULL, comment = NULL)), organization = "R Foundation for Statistical Computing", address = "Vienna, Austria", year = "2021", url = "https://www.R-project.org/")</a:t>
            </a:r>
          </a:p>
          <a:p>
            <a:r>
              <a:t>list(title = "ftExtra: Extensions for 'Flextable'", author = list(list(given = "Atsushi", family = "Yasumoto", role = NULL, email = NULL, comment = NULL)), year = "2023", note = "R package version 0.5.0", url = "https://CRAN.R-project.org/package=ftExtra")</a:t>
            </a:r>
          </a:p>
          <a:p>
            <a:r>
              <a:t>list(title = "readr: Read Rectangular Text Data", author = list(list(given = "Hadley", family = "Wickham", role = NULL, email = NULL, comment = NULL), list(given = "Jim", family = "Hester", role = NULL, email = NULL, comment = NULL), list(given = "Jennifer", family = "Bryan", role = NULL, email = NULL, comment = NULL)), year = "2023", note = "R package version 2.1.4", url = "https://CRAN.R-project.org/package=readr")</a:t>
            </a:r>
          </a:p>
          <a:p>
            <a:r>
              <a:t>list(title = "tidyr: Tidy Messy Data", author = list(list(given = "Hadley", family = "Wickham", role = NULL, email = NULL, comment = NULL), list(given = "Davis", family = "Vaughan", role = NULL, email = NULL, comment = NULL), list(given = "Maximilian", family = "Girlich", role = NULL, email = NULL, comment = NULL)), year = "2023", note = "R package version 1.3.0", url = "https://CRAN.R-project.org/package=tidyr")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Text"/>
          <p:cNvSpPr>
            <a:spLocks noGrp="1"/>
          </p:cNvSpPr>
          <p:nvPr>
            <p:ph type="body" sz="quarter" idx="10"/>
          </p:nvPr>
        </p:nvSpPr>
        <p:spPr>
          <a:xfrm>
            <a:off x="838200" y="1828800"/>
            <a:ext cx="10515600" cy="4664075"/>
          </a:xfrm>
        </p:spPr>
        <p:txBody>
          <a:bodyPr/>
          <a:lstStyle/>
          <a:p>
            <a:r>
              <a:t>[1] R. Kelly and S. J. Payne. “Collaborative Web Search in Context: A Study of
Tool Use in Everyday Tasks”. In: _2014 ACM Conference on Computer Supported
Cooperative Work_. University of Bath, 2014. DOI: 10.1145/2531602.2531617.
(Visited on 02/17/2014).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2500 UTS Additional Branded Templates PPT 16x9_Av2" id="{BCED6A9D-F72A-3A4F-A529-35C28E6B4649}" vid="{DFBD8A12-7E35-EA47-8316-C01D2B68C9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BF8F5063C4294F82CD88B594AB769A" ma:contentTypeVersion="17" ma:contentTypeDescription="Create a new document." ma:contentTypeScope="" ma:versionID="52b72f450c1b79f86b5b55c065c55e7b">
  <xsd:schema xmlns:xsd="http://www.w3.org/2001/XMLSchema" xmlns:xs="http://www.w3.org/2001/XMLSchema" xmlns:p="http://schemas.microsoft.com/office/2006/metadata/properties" xmlns:ns1="http://schemas.microsoft.com/sharepoint/v3" xmlns:ns3="0b43708e-46d6-4d3c-9c5a-ca1f9b3cc91a" xmlns:ns4="3421a79c-7714-4f94-a561-803eb29bf7e8" targetNamespace="http://schemas.microsoft.com/office/2006/metadata/properties" ma:root="true" ma:fieldsID="35a8d571a6db47593d6ec50aba8ebc46" ns1:_="" ns3:_="" ns4:_="">
    <xsd:import namespace="http://schemas.microsoft.com/sharepoint/v3"/>
    <xsd:import namespace="0b43708e-46d6-4d3c-9c5a-ca1f9b3cc91a"/>
    <xsd:import namespace="3421a79c-7714-4f94-a561-803eb29bf7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43708e-46d6-4d3c-9c5a-ca1f9b3cc9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21a79c-7714-4f94-a561-803eb29bf7e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activity xmlns="0b43708e-46d6-4d3c-9c5a-ca1f9b3cc91a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5D391B-B46C-4F5E-A642-1227725AA2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b43708e-46d6-4d3c-9c5a-ca1f9b3cc91a"/>
    <ds:schemaRef ds:uri="3421a79c-7714-4f94-a561-803eb29bf7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4222B2-7BCC-413E-836E-47DD7BC541DD}">
  <ds:schemaRefs>
    <ds:schemaRef ds:uri="http://schemas.microsoft.com/office/2006/documentManagement/types"/>
    <ds:schemaRef ds:uri="3421a79c-7714-4f94-a561-803eb29bf7e8"/>
    <ds:schemaRef ds:uri="http://schemas.openxmlformats.org/package/2006/metadata/core-properties"/>
    <ds:schemaRef ds:uri="http://purl.org/dc/terms/"/>
    <ds:schemaRef ds:uri="http://www.w3.org/XML/1998/namespace"/>
    <ds:schemaRef ds:uri="http://purl.org/dc/elements/1.1/"/>
    <ds:schemaRef ds:uri="http://schemas.microsoft.com/sharepoint/v3"/>
    <ds:schemaRef ds:uri="http://purl.org/dc/dcmitype/"/>
    <ds:schemaRef ds:uri="http://schemas.microsoft.com/office/infopath/2007/PartnerControls"/>
    <ds:schemaRef ds:uri="0b43708e-46d6-4d3c-9c5a-ca1f9b3cc91a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9335DCD-60E9-4556-94D0-F8211069E4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3025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Heading</dc:title>
  <dc:creator>Simon Knight</dc:creator>
  <cp:lastModifiedBy>Simon Knight</cp:lastModifiedBy>
  <cp:revision>8</cp:revision>
  <dcterms:created xsi:type="dcterms:W3CDTF">2023-04-26T06:49:38Z</dcterms:created>
  <dcterms:modified xsi:type="dcterms:W3CDTF">2023-04-29T13:32:02Z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a6c3db-1667-4f49-995a-8b9973972958_Enabled">
    <vt:lpwstr>true</vt:lpwstr>
  </property>
  <property fmtid="{D5CDD505-2E9C-101B-9397-08002B2CF9AE}" pid="3" name="MSIP_Label_51a6c3db-1667-4f49-995a-8b9973972958_SetDate">
    <vt:lpwstr>2023-04-26T06:49:39Z</vt:lpwstr>
  </property>
  <property fmtid="{D5CDD505-2E9C-101B-9397-08002B2CF9AE}" pid="4" name="MSIP_Label_51a6c3db-1667-4f49-995a-8b9973972958_Method">
    <vt:lpwstr>Standard</vt:lpwstr>
  </property>
  <property fmtid="{D5CDD505-2E9C-101B-9397-08002B2CF9AE}" pid="5" name="MSIP_Label_51a6c3db-1667-4f49-995a-8b9973972958_Name">
    <vt:lpwstr>UTS-Internal</vt:lpwstr>
  </property>
  <property fmtid="{D5CDD505-2E9C-101B-9397-08002B2CF9AE}" pid="6" name="MSIP_Label_51a6c3db-1667-4f49-995a-8b9973972958_SiteId">
    <vt:lpwstr>e8911c26-cf9f-4a9c-878e-527807be8791</vt:lpwstr>
  </property>
  <property fmtid="{D5CDD505-2E9C-101B-9397-08002B2CF9AE}" pid="7" name="MSIP_Label_51a6c3db-1667-4f49-995a-8b9973972958_ActionId">
    <vt:lpwstr>655fbbad-ccce-4616-a13d-ae9946dcd416</vt:lpwstr>
  </property>
  <property fmtid="{D5CDD505-2E9C-101B-9397-08002B2CF9AE}" pid="8" name="MSIP_Label_51a6c3db-1667-4f49-995a-8b9973972958_ContentBits">
    <vt:lpwstr>0</vt:lpwstr>
  </property>
  <property fmtid="{D5CDD505-2E9C-101B-9397-08002B2CF9AE}" pid="9" name="ContentTypeId">
    <vt:lpwstr>0x010100E8BF8F5063C4294F82CD88B594AB769A</vt:lpwstr>
  </property>
</Properties>
</file>