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IdLst>
    <p:sldId id="25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15:50:37.705" v="296" actId="3064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15:50:37.705" v="296" actId="3064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9T15:50:37.705" v="296" actId="3064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31.757" v="295" actId="3064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25.949" v="294" actId="3064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7:52.596" v="255" actId="3064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3" creationId="{C88A8D42-146D-E24F-BAAC-E035BD58A1AC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9" creationId="{2389AA33-BE6F-184B-A8BB-024EA6EE4825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42.798" v="283" actId="6549"/>
          <pc:sldLayoutMkLst>
            <pc:docMk/>
            <pc:sldMasterMk cId="1233805520" sldId="2147483648"/>
            <pc:sldLayoutMk cId="3543969801" sldId="2147483726"/>
          </pc:sldLayoutMkLst>
          <pc:spChg chg="add del 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mod">
            <ac:chgData name="Simon Knight" userId="9061304c-fc0b-448c-b339-58b2ccbf8fd2" providerId="ADAL" clId="{D116E52E-0FDF-4D87-82AF-0A5C76A8E138}" dt="2023-04-29T15:49:29.014" v="279" actId="6549"/>
            <ac:spMkLst>
              <pc:docMk/>
              <pc:sldMasterMk cId="1233805520" sldId="2147483648"/>
              <pc:sldLayoutMk cId="3543969801" sldId="2147483726"/>
              <ac:spMk id="11" creationId="{6D1ECA71-6E0B-4DC2-BD5C-07B0578B71F9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 mo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 mod">
            <ac:chgData name="Simon Knight" userId="9061304c-fc0b-448c-b339-58b2ccbf8fd2" providerId="ADAL" clId="{D116E52E-0FDF-4D87-82AF-0A5C76A8E138}" dt="2023-04-29T15:49:42.798" v="283" actId="6549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 mod">
            <ac:chgData name="Simon Knight" userId="9061304c-fc0b-448c-b339-58b2ccbf8fd2" providerId="ADAL" clId="{D116E52E-0FDF-4D87-82AF-0A5C76A8E138}" dt="2023-04-29T15:49:36.661" v="281" actId="6549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 mod">
            <ac:chgData name="Simon Knight" userId="9061304c-fc0b-448c-b339-58b2ccbf8fd2" providerId="ADAL" clId="{D116E52E-0FDF-4D87-82AF-0A5C76A8E138}" dt="2023-04-29T15:49:41.091" v="282" actId="6549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 mod">
            <ac:chgData name="Simon Knight" userId="9061304c-fc0b-448c-b339-58b2ccbf8fd2" providerId="ADAL" clId="{D116E52E-0FDF-4D87-82AF-0A5C76A8E138}" dt="2023-04-29T15:49:35.229" v="280" actId="6549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15:48:20.336" v="265" actId="3064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58.455" v="292" actId="3064"/>
          <pc:sldLayoutMkLst>
            <pc:docMk/>
            <pc:sldMasterMk cId="1233805520" sldId="2147483648"/>
            <pc:sldLayoutMk cId="100407237" sldId="2147483728"/>
          </pc:sldLayoutMkLst>
          <pc:spChg chg="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2" creationId="{B522312E-6A85-478A-8FD1-08AF73665088}"/>
            </ac:spMkLst>
          </pc:spChg>
          <pc:spChg chg="add del">
            <ac:chgData name="Simon Knight" userId="9061304c-fc0b-448c-b339-58b2ccbf8fd2" providerId="ADAL" clId="{D116E52E-0FDF-4D87-82AF-0A5C76A8E138}" dt="2023-04-29T09:39:08.185" v="194" actId="11529"/>
            <ac:spMkLst>
              <pc:docMk/>
              <pc:sldMasterMk cId="1233805520" sldId="2147483648"/>
              <pc:sldLayoutMk cId="100407237" sldId="2147483728"/>
              <ac:spMk id="3" creationId="{DCF79071-B970-4E8E-9078-D0BDC7E1AEF9}"/>
            </ac:spMkLst>
          </pc:spChg>
          <pc:spChg chg="add 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4" creationId="{93887FF0-9BF9-44C4-AE3A-B33AE3212DB3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en-US" dirty="0"/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9041" y="8915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12294" y="8915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204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endParaRPr lang="en-US" dirty="0"/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522312E-6A85-478A-8FD1-08AF736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endParaRPr lang="en-AU" dirty="0"/>
          </a:p>
        </p:txBody>
      </p:sp>
      <p:sp>
        <p:nvSpPr>
          <p:cNvPr id="4" name="MainText">
            <a:extLst>
              <a:ext uri="{FF2B5EF4-FFF2-40B4-BE49-F238E27FC236}">
                <a16:creationId xmlns:a16="http://schemas.microsoft.com/office/drawing/2014/main" id="{93887FF0-9BF9-44C4-AE3A-B33AE3212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  <p:sldLayoutId id="214748372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bd926c26e74b9c37536aef810846ab880d721bd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 hasCustomPrompt="1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Text"/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</p:spPr>
        <p:txBody>
          <a:bodyPr/>
          <a:lstStyle/>
          <a:p>
            <a:pPr/>
            <a:r>
              <a:rPr/>
              <a:t>[1] G. Aden-Buie and M. T. Warkentin. _xaringanExtra: Extras and
Extensions for 'xaringan' Slides_. R package version 0.7.0. 2022. &lt;URL:
https://CRAN.R-project.org/package=xaringanExtra&gt;.</a:t>
            </a:r>
          </a:p>
          <a:p>
            <a:pPr/>
            <a:r>
              <a:rPr/>
              <a:t>[2] J. Allaire, Y. Xie, C. Dervieux, et al. _rmarkdown: Dynamic
Documents for R_. R package version 2.21. 2023. &lt;URL:
https://github.com/rstudio/rmarkdown&gt;.</a:t>
            </a:r>
          </a:p>
          <a:p>
            <a:pPr/>
            <a:r>
              <a:rPr/>
              <a:t>[3] S. M. Bache and H. Wickham. _magrittr: A Forward-Pipe Operator for
R_. R package version 2.0.3. 2022. &lt;URL:
https://CRAN.R-project.org/package=magrittr&gt;.</a:t>
            </a:r>
          </a:p>
          <a:p>
            <a:pPr/>
            <a:r>
              <a:rPr/>
              <a:t>[4] M. Barrett and R. Iannone. _ymlthis: Write 'YAML' for 'R Markdown',
'bookdown', 'blogdown', and More_. R package version 0.1.7. 2022. &lt;URL:
https://CRAN.R-project.org/package=ymlthis&gt;.</a:t>
            </a:r>
          </a:p>
          <a:p>
            <a:pPr/>
            <a:r>
              <a:rPr/>
              <a:t>[5] D. Dunnington and B. M. Wiernik. _rbbt: R Interface to the Better
BiBTex Zotero Connector_. R package version 0.0.0.9000. 2023. &lt;URL:
https://github.com/paleolimbot/rbbt&gt;.</a:t>
            </a:r>
          </a:p>
          <a:p>
            <a:pPr/>
            <a:r>
              <a:rPr/>
              <a:t>[6] S. P. Garbett, J. Stephens, K. Simonov, et al. _yaml: Methods to
Convert R Data to YAML and Back_. R package version 2.3.7. 2023. &lt;URL:
https://CRAN.R-project.org/package=yaml&gt;.</a:t>
            </a:r>
          </a:p>
          <a:p>
            <a:pPr/>
            <a:r>
              <a:rPr/>
              <a:t>[7] D. Gohel. _officer: Manipulation of Microsoft Word and PowerPoint
Documents_. R package version 0.6.1. 2023. &lt;URL:
https://CRAN.R-project.org/package=officer&gt;.</a:t>
            </a:r>
          </a:p>
          <a:p>
            <a:pPr/>
            <a:r>
              <a:rPr/>
              <a:t>[8] J. Harrold and B. Smith. _onbrand: Templated Reporting Workflows in
Word and PowerPoint_. R package version 1.0.2. 2021. &lt;URL:
https://CRAN.R-project.org/package=onbrand&gt;.</a:t>
            </a:r>
          </a:p>
          <a:p>
            <a:pPr/>
            <a:r>
              <a:rPr/>
              <a:t>[9] M. W. McLean. “RefManageR: Import and Manage BibTeX and BibLaTeX
References in R”. In: _The Journal of Open Source Software_ (2017).
DOI: 10.21105/joss.00338.</a:t>
            </a:r>
          </a:p>
          <a:p>
            <a:pPr/>
            <a:r>
              <a:rPr/>
              <a:t>[10] M. W. McLean. _Straightforward Bibliography Management in R Using
the RefManager Package_. arXiv: 1403.2036 [cs.DL]. 2014. &lt;URL:
https://arxiv.org/abs/1403.2036&gt;.</a:t>
            </a:r>
          </a:p>
          <a:p>
            <a:pPr/>
            <a:r>
              <a:rPr/>
              <a:t>[11] K. Müller. _here: A Simpler Way to Find Your Files_. R package
version 1.0.1. 2020. &lt;URL: https://CRAN.R-project.org/package=here&gt;.</a:t>
            </a:r>
          </a:p>
          <a:p>
            <a:pPr/>
            <a:r>
              <a:rPr/>
              <a:t>[12] K. Müller and H. Wickham. _tibble: Simple Data Frames_. R package
version 3.2.0. 2023. &lt;URL: https://CRAN.R-project.org/package=tibble&gt;.</a:t>
            </a:r>
          </a:p>
          <a:p>
            <a:pPr/>
            <a:r>
              <a:rPr/>
              <a:t>[13] R Core Team. _R: A Language and Environment for Statistical
Computing_. R Foundation for Statistical Computing. Vienna, Austria,
2021. &lt;URL: https://www.R-project.org/&gt;.</a:t>
            </a:r>
          </a:p>
          <a:p>
            <a:pPr/>
            <a:r>
              <a:rPr/>
              <a:t>[14] R Core Team. _R: A Language and Environment for Statistical
Computing_. R Foundation for Statistical Computing. Vienna, Austria,
2021. &lt;URL: https://www.R-project.org/&gt;.</a:t>
            </a:r>
          </a:p>
          <a:p>
            <a:pPr/>
            <a:r>
              <a:rPr/>
              <a:t>[15] T. W. Rinker and D. Kurkiewicz. _pacman: Package Management for
R_. version 0.5.0. Buffalo, New York, 2018. &lt;URL:
http://github.com/trinker/pacman&gt;.</a:t>
            </a:r>
          </a:p>
          <a:p>
            <a:pPr/>
            <a:r>
              <a:rPr/>
              <a:t>[16] F. Rodríguez-Sánchez and S. D. Hutchins. _grateful: Facilitate
citation of R packages_. R package version 0.0.2. 2020. &lt;URL:
https://github.com/Pakillo/grateful&gt;.</a:t>
            </a:r>
          </a:p>
          <a:p>
            <a:pPr/>
            <a:r>
              <a:rPr/>
              <a:t>[17] H. Wickham. _stringr: Simple, Consistent Wrappers for Common
String Operations_. R package version 1.5.0. 2022. &lt;URL:
https://CRAN.R-project.org/package=stringr&gt;.</a:t>
            </a:r>
          </a:p>
          <a:p>
            <a:pPr/>
            <a:r>
              <a:rPr/>
              <a:t>[18] H. Wickham, R. François, L. Henry, et al. _dplyr: A Grammar of
Data Manipulation_. R package version 1.1.1. 2023. &lt;URL:
https://CRAN.R-project.org/package=dplyr&gt;.</a:t>
            </a:r>
          </a:p>
          <a:p>
            <a:pPr/>
            <a:r>
              <a:rPr/>
              <a:t>[19] H. Wickham and L. Henry. _purrr: Functional Programming Tools_. R
package version 1.0.1. 2023. &lt;URL:
https://CRAN.R-project.org/package=purrr&gt;.</a:t>
            </a:r>
          </a:p>
          <a:p>
            <a:pPr/>
            <a:r>
              <a:rPr/>
              <a:t>[20] H. Wickham, J. Hester, and J. Bryan. _readr: Read Rectangular Text
Data_. R package version 2.1.4. 2023. &lt;URL:
https://CRAN.R-project.org/package=readr&gt;.</a:t>
            </a:r>
          </a:p>
          <a:p>
            <a:pPr/>
            <a:r>
              <a:rPr/>
              <a:t>[21] H. Wickham, D. Vaughan, and M. Girlich. _tidyr: Tidy Messy Data_.
R package version 1.3.0. 2023. &lt;URL:
https://CRAN.R-project.org/package=tidyr&gt;.</a:t>
            </a:r>
          </a:p>
          <a:p>
            <a:pPr/>
            <a:r>
              <a:rPr/>
              <a:t>[22] Y. Xie. _xaringan: Presentation Ninja_. R package version 0.28.
2022. &lt;URL: https://CRAN.R-project.org/package=xaringan&gt;.</a:t>
            </a:r>
          </a:p>
          <a:p>
            <a:pPr/>
            <a:r>
              <a:rPr/>
              <a:t>[23] Y. Xie, J. Allaire, and G. Grolemund. _R Markdown: The Definitive
Guide_. Boca Raton, Florida: Chapman and Hall/CRC, 2018. ISBN:
9781138359338. &lt;URL: https://bookdown.org/yihui/rmarkdown&gt;.</a:t>
            </a:r>
          </a:p>
          <a:p>
            <a:pPr/>
            <a:r>
              <a:rPr/>
              <a:t>[24] Y. Xie, C. Dervieux, and E. Riederer. _R Markdown Cookbook_. Boca
Raton, Florida: Chapman and Hall/CRC, 2020. ISBN: 9780367563837. &lt;URL:
https://bookdown.org/yihui/rmarkdown-cookbook&gt;.</a:t>
            </a:r>
          </a:p>
          <a:p>
            <a:pPr/>
            <a:r>
              <a:rPr/>
              <a:t>[25] A. Yasumoto. _ftExtra: Extensions for 'Flextable'_. R package
version 0.5.0. 2023. &lt;URL: https://CRAN.R-project.org/package=ftExtra&gt;.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Text"/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</p:spPr>
        <p:txBody>
          <a:bodyPr/>
          <a:lstStyle/>
          <a:p>
            <a:pPr/>
            <a:r>
              <a:rPr/>
              <a:t>[1] R. Kelly and S. J. Payne. “Collaborative Web Search in Context: A
Study of Tool Use in Everyday Tasks”. In: _2014 ACM Conference on
Computer Supported Cooperative Work_. University of Bath, 2014. DOI:
10.1145/2531602.2531617. (Visited on 02/17/2014).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222B2-7BCC-413E-836E-47DD7BC541DD}">
  <ds:schemaRefs>
    <ds:schemaRef ds:uri="http://www.w3.org/XML/1998/namespace"/>
    <ds:schemaRef ds:uri="http://schemas.microsoft.com/sharepoint/v3"/>
    <ds:schemaRef ds:uri="http://purl.org/dc/terms/"/>
    <ds:schemaRef ds:uri="http://schemas.microsoft.com/office/2006/metadata/properties"/>
    <ds:schemaRef ds:uri="0b43708e-46d6-4d3c-9c5a-ca1f9b3cc91a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421a79c-7714-4f94-a561-803eb29bf7e8"/>
  </ds:schemaRefs>
</ds:datastoreItem>
</file>

<file path=customXml/itemProps2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2023-04-29T18:47:24Z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