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1" d="100"/>
          <a:sy n="61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0935FB07-C156-4B8A-8935-253109F044BD}"/>
    <pc:docChg chg="custSel modSld">
      <pc:chgData name="Simon Knight" userId="9061304c-fc0b-448c-b339-58b2ccbf8fd2" providerId="ADAL" clId="{0935FB07-C156-4B8A-8935-253109F044BD}" dt="2023-04-29T18:11:44.219" v="5" actId="27636"/>
      <pc:docMkLst>
        <pc:docMk/>
      </pc:docMkLst>
      <pc:sldChg chg="modSp">
        <pc:chgData name="Simon Knight" userId="9061304c-fc0b-448c-b339-58b2ccbf8fd2" providerId="ADAL" clId="{0935FB07-C156-4B8A-8935-253109F044BD}" dt="2023-04-29T18:11:44.219" v="5" actId="27636"/>
        <pc:sldMkLst>
          <pc:docMk/>
          <pc:sldMk cId="0" sldId="256"/>
        </pc:sldMkLst>
        <pc:spChg chg="mod">
          <ac:chgData name="Simon Knight" userId="9061304c-fc0b-448c-b339-58b2ccbf8fd2" providerId="ADAL" clId="{0935FB07-C156-4B8A-8935-253109F044BD}" dt="2023-04-29T18:11:44.203" v="4" actId="3064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mon Knight" userId="9061304c-fc0b-448c-b339-58b2ccbf8fd2" providerId="ADAL" clId="{0935FB07-C156-4B8A-8935-253109F044BD}" dt="2023-04-29T18:11:44.203" v="4" actId="3064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mon Knight" userId="9061304c-fc0b-448c-b339-58b2ccbf8fd2" providerId="ADAL" clId="{0935FB07-C156-4B8A-8935-253109F044BD}" dt="2023-04-29T18:11:44.203" v="4" actId="3064"/>
          <ac:spMkLst>
            <pc:docMk/>
            <pc:sldMk cId="0" sldId="256"/>
            <ac:spMk id="5" creationId="{00000000-0000-0000-0000-000000000000}"/>
          </ac:spMkLst>
        </pc:spChg>
        <pc:spChg chg="mod">
          <ac:chgData name="Simon Knight" userId="9061304c-fc0b-448c-b339-58b2ccbf8fd2" providerId="ADAL" clId="{0935FB07-C156-4B8A-8935-253109F044BD}" dt="2023-04-29T18:11:44.203" v="4" actId="3064"/>
          <ac:spMkLst>
            <pc:docMk/>
            <pc:sldMk cId="0" sldId="256"/>
            <ac:spMk id="6" creationId="{00000000-0000-0000-0000-000000000000}"/>
          </ac:spMkLst>
        </pc:spChg>
        <pc:spChg chg="mod">
          <ac:chgData name="Simon Knight" userId="9061304c-fc0b-448c-b339-58b2ccbf8fd2" providerId="ADAL" clId="{0935FB07-C156-4B8A-8935-253109F044BD}" dt="2023-04-29T18:11:44.219" v="5" actId="27636"/>
          <ac:spMkLst>
            <pc:docMk/>
            <pc:sldMk cId="0" sldId="256"/>
            <ac:spMk id="8" creationId="{00000000-0000-0000-0000-000000000000}"/>
          </ac:spMkLst>
        </pc:spChg>
        <pc:spChg chg="mod">
          <ac:chgData name="Simon Knight" userId="9061304c-fc0b-448c-b339-58b2ccbf8fd2" providerId="ADAL" clId="{0935FB07-C156-4B8A-8935-253109F044BD}" dt="2023-04-29T18:11:44.203" v="4" actId="3064"/>
          <ac:spMkLst>
            <pc:docMk/>
            <pc:sldMk cId="0" sldId="256"/>
            <ac:spMk id="9" creationId="{00000000-0000-0000-0000-000000000000}"/>
          </ac:spMkLst>
        </pc:spChg>
      </pc:sldChg>
    </pc:docChg>
  </pc:docChgLst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5:50:37.705" v="296" actId="3064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5:50:37.705" v="296" actId="3064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5:50:37.705" v="296" actId="3064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31.757" v="295" actId="3064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25.949" v="294" actId="3064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7:52.596" v="255" actId="3064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42.798" v="283" actId="6549"/>
          <pc:sldLayoutMkLst>
            <pc:docMk/>
            <pc:sldMasterMk cId="1233805520" sldId="2147483648"/>
            <pc:sldLayoutMk cId="3543969801" sldId="2147483726"/>
          </pc:sldLayoutMkLst>
          <pc:spChg chg="add del 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mod">
            <ac:chgData name="Simon Knight" userId="9061304c-fc0b-448c-b339-58b2ccbf8fd2" providerId="ADAL" clId="{D116E52E-0FDF-4D87-82AF-0A5C76A8E138}" dt="2023-04-29T15:49:29.014" v="279" actId="6549"/>
            <ac:spMkLst>
              <pc:docMk/>
              <pc:sldMasterMk cId="1233805520" sldId="2147483648"/>
              <pc:sldLayoutMk cId="3543969801" sldId="2147483726"/>
              <ac:spMk id="11" creationId="{6D1ECA71-6E0B-4DC2-BD5C-07B0578B71F9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 mo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 mod">
            <ac:chgData name="Simon Knight" userId="9061304c-fc0b-448c-b339-58b2ccbf8fd2" providerId="ADAL" clId="{D116E52E-0FDF-4D87-82AF-0A5C76A8E138}" dt="2023-04-29T15:49:42.798" v="283" actId="6549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 mod">
            <ac:chgData name="Simon Knight" userId="9061304c-fc0b-448c-b339-58b2ccbf8fd2" providerId="ADAL" clId="{D116E52E-0FDF-4D87-82AF-0A5C76A8E138}" dt="2023-04-29T15:49:36.661" v="281" actId="6549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 mod">
            <ac:chgData name="Simon Knight" userId="9061304c-fc0b-448c-b339-58b2ccbf8fd2" providerId="ADAL" clId="{D116E52E-0FDF-4D87-82AF-0A5C76A8E138}" dt="2023-04-29T15:49:41.091" v="282" actId="6549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 mod">
            <ac:chgData name="Simon Knight" userId="9061304c-fc0b-448c-b339-58b2ccbf8fd2" providerId="ADAL" clId="{D116E52E-0FDF-4D87-82AF-0A5C76A8E138}" dt="2023-04-29T15:49:35.229" v="280" actId="6549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15:48:20.336" v="265" actId="3064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58.455" v="292" actId="3064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204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>
            <a:normAutofit/>
          </a:bodyPr>
          <a:lstStyle/>
          <a:p>
            <a:r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</p:spPr>
        <p:txBody>
          <a:bodyPr>
            <a:normAutofit/>
          </a:bodyPr>
          <a:lstStyle/>
          <a:p>
            <a:r>
              <a:t>Created with R and the officer package</a:t>
            </a:r>
          </a:p>
        </p:txBody>
      </p:sp>
      <p:pic>
        <p:nvPicPr>
          <p:cNvPr id="4" name="LogoBottomLeft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>
            <a:normAutofit/>
          </a:bodyPr>
          <a:lstStyle/>
          <a:p>
            <a:r>
              <a:t>Item 1
</a:t>
            </a:r>
          </a:p>
          <a:p>
            <a:r>
              <a:t>Item 2
</a:t>
            </a:r>
          </a:p>
          <a:p>
            <a:r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</p:spPr>
        <p:txBody>
          <a:bodyPr>
            <a:normAutofit/>
          </a:bodyPr>
          <a:lstStyle/>
          <a:p>
            <a:r>
              <a:t>Item A
</a:t>
            </a:r>
          </a:p>
          <a:p>
            <a:r>
              <a:t>Item B
</a:t>
            </a:r>
          </a:p>
          <a:p>
            <a:r>
              <a:t>Item C
</a:t>
            </a:r>
          </a:p>
        </p:txBody>
      </p:sp>
      <p:pic>
        <p:nvPicPr>
          <p:cNvPr id="7" name="MiddlePlaceholder"/>
          <p:cNvPicPr>
            <a:picLocks noGrp="1"/>
          </p:cNvPicPr>
          <p:nvPr>
            <p:ph idx="27"/>
          </p:nvPr>
        </p:nvPicPr>
        <p:blipFill>
          <a:blip r:embed="rId2" cstate="print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</p:spPr>
        <p:txBody>
          <a:bodyPr>
            <a:normAutofit fontScale="25000" lnSpcReduction="20000"/>
          </a:bodyPr>
          <a:lstStyle/>
          <a:p>
            <a:r>
              <a:rPr dirty="0"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</p:spPr>
        <p:txBody>
          <a:bodyPr>
            <a:normAutofit/>
          </a:bodyPr>
          <a:lstStyle/>
          <a:p>
            <a:r>
              <a:t>CRICOS 00099F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t>Created with R and the officer package</a:t>
            </a:r>
          </a:p>
        </p:txBody>
      </p:sp>
      <p:pic>
        <p:nvPicPr>
          <p:cNvPr id="4" name="LogoBottomLeft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r>
              <a:t>Item 1
</a:t>
            </a:r>
          </a:p>
          <a:p>
            <a:r>
              <a:t>Item 2
</a:t>
            </a:r>
          </a:p>
          <a:p>
            <a:r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r>
              <a:t>Item A
</a:t>
            </a:r>
          </a:p>
          <a:p>
            <a:r>
              <a:t>Item B
</a:t>
            </a:r>
          </a:p>
          <a:p>
            <a:r>
              <a:t>Item C
</a:t>
            </a:r>
          </a:p>
        </p:txBody>
      </p:sp>
      <p:pic>
        <p:nvPicPr>
          <p:cNvPr id="7" name="MiddlePlaceholder"/>
          <p:cNvPicPr>
            <a:picLocks noGrp="1"/>
          </p:cNvPicPr>
          <p:nvPr>
            <p:ph idx="27" hasCustomPrompt="1"/>
          </p:nvPr>
        </p:nvPicPr>
        <p:blipFill>
          <a:blip r:embed="rId2" cstate="print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t>CRICOS 00099F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t>Created with R and the officer package</a:t>
            </a:r>
          </a:p>
        </p:txBody>
      </p:sp>
      <p:pic>
        <p:nvPicPr>
          <p:cNvPr id="4" name="LogoBottomLeft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r>
              <a:t>Item 1
</a:t>
            </a:r>
          </a:p>
          <a:p>
            <a:r>
              <a:t>Item 2
</a:t>
            </a:r>
          </a:p>
          <a:p>
            <a:r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r>
              <a:t>Item A
</a:t>
            </a:r>
          </a:p>
          <a:p>
            <a:r>
              <a:t>Item B
</a:t>
            </a:r>
          </a:p>
          <a:p>
            <a:r>
              <a:t>Item C
</a:t>
            </a:r>
          </a:p>
        </p:txBody>
      </p:sp>
      <p:pic>
        <p:nvPicPr>
          <p:cNvPr id="7" name="MiddlePlaceholder"/>
          <p:cNvPicPr>
            <a:picLocks noGrp="1"/>
          </p:cNvPicPr>
          <p:nvPr>
            <p:ph idx="27" hasCustomPrompt="1"/>
          </p:nvPr>
        </p:nvPicPr>
        <p:blipFill>
          <a:blip r:embed="rId2" cstate="print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t>CRICOS 00099F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3421a79c-7714-4f94-a561-803eb29bf7e8"/>
    <ds:schemaRef ds:uri="0b43708e-46d6-4d3c-9c5a-ca1f9b3cc91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327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7</cp:revision>
  <dcterms:created xsi:type="dcterms:W3CDTF">2023-04-26T06:49:38Z</dcterms:created>
  <dcterms:modified xsi:type="dcterms:W3CDTF">2023-04-29T18:11:51Z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