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5" Type="http://schemas.openxmlformats.org/officeDocument/2006/relationships/custom-properties" Target="docProps/custom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sldIdLst>
    <p:sldId id="256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44"/>
  </p:normalViewPr>
  <p:slideViewPr>
    <p:cSldViewPr snapToGrid="0" snapToObjects="1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9" d="100"/>
          <a:sy n="49" d="100"/>
        </p:scale>
        <p:origin x="2668" y="48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notesMaster" Target="notesMasters/notesMaster1.xml"/>
<Relationship Id="rId10" Type="http://schemas.microsoft.com/office/2016/11/relationships/changesInfo" Target="changesInfos/changesInfo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Knight" userId="9061304c-fc0b-448c-b339-58b2ccbf8fd2" providerId="ADAL" clId="{D116E52E-0FDF-4D87-82AF-0A5C76A8E138}"/>
    <pc:docChg chg="undo custSel modMainMaster">
      <pc:chgData name="Simon Knight" userId="9061304c-fc0b-448c-b339-58b2ccbf8fd2" providerId="ADAL" clId="{D116E52E-0FDF-4D87-82AF-0A5C76A8E138}" dt="2023-04-29T15:50:37.705" v="296" actId="3064"/>
      <pc:docMkLst>
        <pc:docMk/>
      </pc:docMkLst>
      <pc:sldMasterChg chg="delSp delSldLayout modSldLayout">
        <pc:chgData name="Simon Knight" userId="9061304c-fc0b-448c-b339-58b2ccbf8fd2" providerId="ADAL" clId="{D116E52E-0FDF-4D87-82AF-0A5C76A8E138}" dt="2023-04-29T15:50:37.705" v="296" actId="3064"/>
        <pc:sldMasterMkLst>
          <pc:docMk/>
          <pc:sldMasterMk cId="1233805520" sldId="2147483648"/>
        </pc:sldMasterMkLst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2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3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6" creationId="{00000000-0000-0000-0000-00000000000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7" creationId="{7F64455E-5869-4D84-88DC-6F4E0D73C8A3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8" creationId="{77573DDC-93D0-4D67-B585-D0673BDC4FF6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9" creationId="{B68012C7-5598-469E-9CF2-E22267600470}"/>
          </ac:spMkLst>
        </pc:spChg>
        <pc:spChg chg="del">
          <ac:chgData name="Simon Knight" userId="9061304c-fc0b-448c-b339-58b2ccbf8fd2" providerId="ADAL" clId="{D116E52E-0FDF-4D87-82AF-0A5C76A8E138}" dt="2023-04-27T10:23:46.867" v="2" actId="478"/>
          <ac:spMkLst>
            <pc:docMk/>
            <pc:sldMasterMk cId="1233805520" sldId="2147483648"/>
            <ac:spMk id="10" creationId="{E1833788-8315-479C-957B-7FFD4F69F52A}"/>
          </ac:spMkLst>
        </pc:spChg>
        <pc:sldLayoutChg chg="modSp">
          <pc:chgData name="Simon Knight" userId="9061304c-fc0b-448c-b339-58b2ccbf8fd2" providerId="ADAL" clId="{D116E52E-0FDF-4D87-82AF-0A5C76A8E138}" dt="2023-04-29T15:50:37.705" v="296" actId="3064"/>
          <pc:sldLayoutMkLst>
            <pc:docMk/>
            <pc:sldMasterMk cId="1233805520" sldId="2147483648"/>
            <pc:sldLayoutMk cId="467279208" sldId="2147483649"/>
          </pc:sldLayoutMkLst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2" creationId="{00000000-0000-0000-0000-000000000000}"/>
            </ac:spMkLst>
          </pc:spChg>
          <pc:spChg chg="mod">
            <ac:chgData name="Simon Knight" userId="9061304c-fc0b-448c-b339-58b2ccbf8fd2" providerId="ADAL" clId="{D116E52E-0FDF-4D87-82AF-0A5C76A8E138}" dt="2023-04-29T15:50:37.705" v="296" actId="3064"/>
            <ac:spMkLst>
              <pc:docMk/>
              <pc:sldMasterMk cId="1233805520" sldId="2147483648"/>
              <pc:sldLayoutMk cId="467279208" sldId="2147483649"/>
              <ac:spMk id="3" creationId="{00000000-0000-0000-0000-000000000000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31.757" v="295" actId="3064"/>
          <pc:sldLayoutMkLst>
            <pc:docMk/>
            <pc:sldMasterMk cId="1233805520" sldId="2147483648"/>
            <pc:sldLayoutMk cId="1674321370" sldId="2147483684"/>
          </pc:sldLayoutMkLst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31.757" v="295" actId="3064"/>
            <ac:spMkLst>
              <pc:docMk/>
              <pc:sldMasterMk cId="1233805520" sldId="2147483648"/>
              <pc:sldLayoutMk cId="1674321370" sldId="2147483684"/>
              <ac:spMk id="13" creationId="{C88A8D42-146D-E24F-BAAC-E035BD58A1AC}"/>
            </ac:spMkLst>
          </pc:spChg>
        </pc:sldLayoutChg>
        <pc:sldLayoutChg chg="modSp">
          <pc:chgData name="Simon Knight" userId="9061304c-fc0b-448c-b339-58b2ccbf8fd2" providerId="ADAL" clId="{D116E52E-0FDF-4D87-82AF-0A5C76A8E138}" dt="2023-04-29T15:50:25.949" v="294" actId="3064"/>
          <pc:sldLayoutMkLst>
            <pc:docMk/>
            <pc:sldMasterMk cId="1233805520" sldId="2147483648"/>
            <pc:sldLayoutMk cId="599123749" sldId="2147483686"/>
          </pc:sldLayoutMkLst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50:25.949" v="294" actId="3064"/>
            <ac:spMkLst>
              <pc:docMk/>
              <pc:sldMasterMk cId="1233805520" sldId="2147483648"/>
              <pc:sldLayoutMk cId="599123749" sldId="2147483686"/>
              <ac:spMk id="13" creationId="{C88A8D42-146D-E24F-BAAC-E035BD58A1AC}"/>
            </ac:spMkLst>
          </pc:spChg>
          <pc:picChg chg="mod">
            <ac:chgData name="Simon Knight" userId="9061304c-fc0b-448c-b339-58b2ccbf8fd2" providerId="ADAL" clId="{D116E52E-0FDF-4D87-82AF-0A5C76A8E138}" dt="2023-04-28T11:29:02.189" v="24" actId="1076"/>
            <ac:picMkLst>
              <pc:docMk/>
              <pc:sldMasterMk cId="1233805520" sldId="2147483648"/>
              <pc:sldLayoutMk cId="599123749" sldId="2147483686"/>
              <ac:picMk id="3" creationId="{036EE050-3323-1242-B34C-E3F02BDAF2D3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7:52.596" v="255" actId="3064"/>
          <pc:sldLayoutMkLst>
            <pc:docMk/>
            <pc:sldMasterMk cId="1233805520" sldId="2147483648"/>
            <pc:sldLayoutMk cId="3856590941" sldId="2147483702"/>
          </pc:sldLayoutMkLst>
          <pc:spChg chg="add del">
            <ac:chgData name="Simon Knight" userId="9061304c-fc0b-448c-b339-58b2ccbf8fd2" providerId="ADAL" clId="{D116E52E-0FDF-4D87-82AF-0A5C76A8E138}" dt="2023-04-28T14:20:31.288" v="151" actId="478"/>
            <ac:spMkLst>
              <pc:docMk/>
              <pc:sldMasterMk cId="1233805520" sldId="2147483648"/>
              <pc:sldLayoutMk cId="3856590941" sldId="2147483702"/>
              <ac:spMk id="10" creationId="{CD46095F-7A5C-4FF1-A89F-25154F82A0B4}"/>
            </ac:spMkLst>
          </pc:spChg>
          <pc:spChg chg="add del">
            <ac:chgData name="Simon Knight" userId="9061304c-fc0b-448c-b339-58b2ccbf8fd2" providerId="ADAL" clId="{D116E52E-0FDF-4D87-82AF-0A5C76A8E138}" dt="2023-04-28T14:20:25.725" v="147" actId="478"/>
            <ac:spMkLst>
              <pc:docMk/>
              <pc:sldMasterMk cId="1233805520" sldId="2147483648"/>
              <pc:sldLayoutMk cId="3856590941" sldId="2147483702"/>
              <ac:spMk id="11" creationId="{9D6C37DB-E712-4C69-BE6C-329BB66D6D62}"/>
            </ac:spMkLst>
          </pc:spChg>
          <pc:spChg chg="del">
            <ac:chgData name="Simon Knight" userId="9061304c-fc0b-448c-b339-58b2ccbf8fd2" providerId="ADAL" clId="{D116E52E-0FDF-4D87-82AF-0A5C76A8E138}" dt="2023-04-29T06:20:26.985" v="175" actId="478"/>
            <ac:spMkLst>
              <pc:docMk/>
              <pc:sldMasterMk cId="1233805520" sldId="2147483648"/>
              <pc:sldLayoutMk cId="3856590941" sldId="2147483702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3" creationId="{C88A8D42-146D-E24F-BAAC-E035BD58A1AC}"/>
            </ac:spMkLst>
          </pc:spChg>
          <pc:spChg chg="add del">
            <ac:chgData name="Simon Knight" userId="9061304c-fc0b-448c-b339-58b2ccbf8fd2" providerId="ADAL" clId="{D116E52E-0FDF-4D87-82AF-0A5C76A8E138}" dt="2023-04-28T14:20:26.822" v="148" actId="478"/>
            <ac:spMkLst>
              <pc:docMk/>
              <pc:sldMasterMk cId="1233805520" sldId="2147483648"/>
              <pc:sldLayoutMk cId="3856590941" sldId="2147483702"/>
              <ac:spMk id="14" creationId="{5D526DBC-ED5E-4EB5-BDC0-30FAB76037BC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19" creationId="{2389AA33-BE6F-184B-A8BB-024EA6EE4825}"/>
            </ac:spMkLst>
          </pc:spChg>
          <pc:spChg chg="add del mod">
            <ac:chgData name="Simon Knight" userId="9061304c-fc0b-448c-b339-58b2ccbf8fd2" providerId="ADAL" clId="{D116E52E-0FDF-4D87-82AF-0A5C76A8E138}" dt="2023-04-28T14:20:35.410" v="154" actId="478"/>
            <ac:spMkLst>
              <pc:docMk/>
              <pc:sldMasterMk cId="1233805520" sldId="2147483648"/>
              <pc:sldLayoutMk cId="3856590941" sldId="2147483702"/>
              <ac:spMk id="20" creationId="{B1A751C3-DE9B-48D9-BF87-D1EC167780E8}"/>
            </ac:spMkLst>
          </pc:spChg>
          <pc:spChg chg="add del">
            <ac:chgData name="Simon Knight" userId="9061304c-fc0b-448c-b339-58b2ccbf8fd2" providerId="ADAL" clId="{D116E52E-0FDF-4D87-82AF-0A5C76A8E138}" dt="2023-04-29T06:25:47.875" v="192" actId="478"/>
            <ac:spMkLst>
              <pc:docMk/>
              <pc:sldMasterMk cId="1233805520" sldId="2147483648"/>
              <pc:sldLayoutMk cId="3856590941" sldId="2147483702"/>
              <ac:spMk id="20" creationId="{B2DE27E0-B545-4F50-88EC-0A518D4D773A}"/>
            </ac:spMkLst>
          </pc:spChg>
          <pc:spChg chg="add del mod">
            <ac:chgData name="Simon Knight" userId="9061304c-fc0b-448c-b339-58b2ccbf8fd2" providerId="ADAL" clId="{D116E52E-0FDF-4D87-82AF-0A5C76A8E138}" dt="2023-04-28T14:20:29.940" v="150" actId="478"/>
            <ac:spMkLst>
              <pc:docMk/>
              <pc:sldMasterMk cId="1233805520" sldId="2147483648"/>
              <pc:sldLayoutMk cId="3856590941" sldId="2147483702"/>
              <ac:spMk id="21" creationId="{516D5E56-F05D-4D88-BB09-FB810240D0CB}"/>
            </ac:spMkLst>
          </pc:spChg>
          <pc:spChg chg="add del">
            <ac:chgData name="Simon Knight" userId="9061304c-fc0b-448c-b339-58b2ccbf8fd2" providerId="ADAL" clId="{D116E52E-0FDF-4D87-82AF-0A5C76A8E138}" dt="2023-04-29T06:25:45.131" v="191" actId="478"/>
            <ac:spMkLst>
              <pc:docMk/>
              <pc:sldMasterMk cId="1233805520" sldId="2147483648"/>
              <pc:sldLayoutMk cId="3856590941" sldId="2147483702"/>
              <ac:spMk id="21" creationId="{CB63C67B-A224-41AD-8735-F46CCA4A7B72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3" creationId="{F954A1F7-3A48-41C9-AAD5-7A2C30307299}"/>
            </ac:spMkLst>
          </pc:spChg>
          <pc:spChg chg="add del">
            <ac:chgData name="Simon Knight" userId="9061304c-fc0b-448c-b339-58b2ccbf8fd2" providerId="ADAL" clId="{D116E52E-0FDF-4D87-82AF-0A5C76A8E138}" dt="2023-04-29T06:20:20.507" v="174" actId="478"/>
            <ac:spMkLst>
              <pc:docMk/>
              <pc:sldMasterMk cId="1233805520" sldId="2147483648"/>
              <pc:sldLayoutMk cId="3856590941" sldId="2147483702"/>
              <ac:spMk id="24" creationId="{9EAD0015-E556-4F40-B95E-A98D21A65D38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5" creationId="{A8515A26-BE91-4DC7-A3F8-7306F45EF086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6" creationId="{EAFF5A26-1D73-42D0-AD93-3C71E174C11E}"/>
            </ac:spMkLst>
          </pc:spChg>
          <pc:spChg chg="add del">
            <ac:chgData name="Simon Knight" userId="9061304c-fc0b-448c-b339-58b2ccbf8fd2" providerId="ADAL" clId="{D116E52E-0FDF-4D87-82AF-0A5C76A8E138}" dt="2023-04-29T06:20:18.292" v="173" actId="478"/>
            <ac:spMkLst>
              <pc:docMk/>
              <pc:sldMasterMk cId="1233805520" sldId="2147483648"/>
              <pc:sldLayoutMk cId="3856590941" sldId="2147483702"/>
              <ac:spMk id="27" creationId="{AC069DB0-9D02-4C46-B198-4184143206AE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28" creationId="{99A86088-392D-42D2-845C-3F9F3546E7C1}"/>
            </ac:spMkLst>
          </pc:spChg>
          <pc:spChg chg="add del">
            <ac:chgData name="Simon Knight" userId="9061304c-fc0b-448c-b339-58b2ccbf8fd2" providerId="ADAL" clId="{D116E52E-0FDF-4D87-82AF-0A5C76A8E138}" dt="2023-04-29T06:25:24.943" v="190" actId="478"/>
            <ac:spMkLst>
              <pc:docMk/>
              <pc:sldMasterMk cId="1233805520" sldId="2147483648"/>
              <pc:sldLayoutMk cId="3856590941" sldId="2147483702"/>
              <ac:spMk id="30" creationId="{88C1AAA3-F493-49DD-8CEA-E932FCD6CA38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1" creationId="{5ABA38AC-4640-497F-A792-D506D3EF17B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2" creationId="{0A580D5E-F43C-4A03-B4EF-3CC51225B8FB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3" creationId="{61862FE0-9425-4999-A84B-1F33FEDE265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4" creationId="{56209F2D-9077-4B17-AB04-B5A649C2948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5" creationId="{7E0B5AB4-07B7-446F-A4A5-C3D8C551FBA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6" creationId="{85E8CBBD-C884-4AA5-B49C-D0E2C6876E93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7" creationId="{0406479B-94A0-4D3F-B9B3-0E6A4031DA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8" creationId="{2F86754D-6AB2-43BF-92D0-EDF23D3B7FE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39" creationId="{C91FC4AF-5BE2-48CF-B9B1-DA4383197D96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0" creationId="{C947A9C5-4B9C-4556-9593-421BC510B639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1" creationId="{8F938C65-D5A7-41A9-9067-8696E8982907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2" creationId="{43775C82-7AFF-4636-A54E-9AC2D45A42FA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3" creationId="{60A61416-421B-466C-AB17-B2237BC57CC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4" creationId="{5BD59F59-0569-44F4-AFC0-1AF6E8FD1C12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5" creationId="{333986DF-3C65-4DFA-A274-6581A3A05C55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6" creationId="{9B1F3669-9506-4B76-8168-93BEF7B32FB4}"/>
            </ac:spMkLst>
          </pc:spChg>
          <pc:spChg chg="add mod">
            <ac:chgData name="Simon Knight" userId="9061304c-fc0b-448c-b339-58b2ccbf8fd2" providerId="ADAL" clId="{D116E52E-0FDF-4D87-82AF-0A5C76A8E138}" dt="2023-04-29T15:47:52.596" v="255" actId="3064"/>
            <ac:spMkLst>
              <pc:docMk/>
              <pc:sldMasterMk cId="1233805520" sldId="2147483648"/>
              <pc:sldLayoutMk cId="3856590941" sldId="2147483702"/>
              <ac:spMk id="47" creationId="{32169539-7CC8-47A2-9F3E-A91D170E7798}"/>
            </ac:spMkLst>
          </pc:spChg>
          <pc:picChg chg="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9" creationId="{30A547B5-5E8B-3144-B7C3-417417FA6CC3}"/>
            </ac:picMkLst>
          </pc:picChg>
          <pc:picChg chg="add del">
            <ac:chgData name="Simon Knight" userId="9061304c-fc0b-448c-b339-58b2ccbf8fd2" providerId="ADAL" clId="{D116E52E-0FDF-4D87-82AF-0A5C76A8E138}" dt="2023-04-29T06:20:18.292" v="173" actId="478"/>
            <ac:picMkLst>
              <pc:docMk/>
              <pc:sldMasterMk cId="1233805520" sldId="2147483648"/>
              <pc:sldLayoutMk cId="3856590941" sldId="2147483702"/>
              <ac:picMk id="22" creationId="{57B34CF9-647B-49BF-9F0F-AB621E067C11}"/>
            </ac:picMkLst>
          </pc:picChg>
          <pc:picChg chg="add">
            <ac:chgData name="Simon Knight" userId="9061304c-fc0b-448c-b339-58b2ccbf8fd2" providerId="ADAL" clId="{D116E52E-0FDF-4D87-82AF-0A5C76A8E138}" dt="2023-04-29T06:20:58.671" v="178"/>
            <ac:picMkLst>
              <pc:docMk/>
              <pc:sldMasterMk cId="1233805520" sldId="2147483648"/>
              <pc:sldLayoutMk cId="3856590941" sldId="2147483702"/>
              <ac:picMk id="29" creationId="{CFB09C32-4C8F-4570-8DF7-57ADC2658CF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0:43.290" v="177" actId="2696"/>
          <pc:sldLayoutMkLst>
            <pc:docMk/>
            <pc:sldMasterMk cId="1233805520" sldId="2147483648"/>
            <pc:sldLayoutMk cId="2969208777" sldId="2147483703"/>
          </pc:sldLayoutMkLst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5" creationId="{B95A04B6-7E14-4393-9B25-2CC5F26401D3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6" creationId="{8A9D4338-D0C4-40F2-B454-A0C86D43CD2D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7" creationId="{9F5F8747-C1D5-4101-8637-225FB028E874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8" creationId="{C3A4FBE4-C642-466B-93CC-286E3F7265A8}"/>
            </ac:spMkLst>
          </pc:spChg>
          <pc:spChg chg="add del">
            <ac:chgData name="Simon Knight" userId="9061304c-fc0b-448c-b339-58b2ccbf8fd2" providerId="ADAL" clId="{D116E52E-0FDF-4D87-82AF-0A5C76A8E138}" dt="2023-04-28T14:19:21.343" v="141" actId="478"/>
            <ac:spMkLst>
              <pc:docMk/>
              <pc:sldMasterMk cId="1233805520" sldId="2147483648"/>
              <pc:sldLayoutMk cId="2969208777" sldId="2147483703"/>
              <ac:spMk id="10" creationId="{73AC5FDC-9C1E-4A85-8D86-0BC8AFCE147F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4" creationId="{AF146ECD-4498-44FB-8262-BFB60A9D3747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5" creationId="{9B084C96-1409-4899-85A7-9AA530F87D35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6" creationId="{221BFD70-2380-4CB2-A787-649849351CF4}"/>
            </ac:spMkLst>
          </pc:spChg>
          <pc:spChg chg="add">
            <ac:chgData name="Simon Knight" userId="9061304c-fc0b-448c-b339-58b2ccbf8fd2" providerId="ADAL" clId="{D116E52E-0FDF-4D87-82AF-0A5C76A8E138}" dt="2023-04-28T14:19:22.251" v="142"/>
            <ac:spMkLst>
              <pc:docMk/>
              <pc:sldMasterMk cId="1233805520" sldId="2147483648"/>
              <pc:sldLayoutMk cId="2969208777" sldId="2147483703"/>
              <ac:spMk id="17" creationId="{212F1489-F756-488E-9EEB-EAB07BE9139C}"/>
            </ac:spMkLst>
          </pc:spChg>
          <pc:spChg chg="add mod">
            <ac:chgData name="Simon Knight" userId="9061304c-fc0b-448c-b339-58b2ccbf8fd2" providerId="ADAL" clId="{D116E52E-0FDF-4D87-82AF-0A5C76A8E138}" dt="2023-04-28T14:20:42.885" v="159" actId="20577"/>
            <ac:spMkLst>
              <pc:docMk/>
              <pc:sldMasterMk cId="1233805520" sldId="2147483648"/>
              <pc:sldLayoutMk cId="2969208777" sldId="2147483703"/>
              <ac:spMk id="18" creationId="{EDC84464-35FC-461C-B7EA-9A333EE04BB9}"/>
            </ac:spMkLst>
          </pc:spChg>
          <pc:picChg chg="del">
            <ac:chgData name="Simon Knight" userId="9061304c-fc0b-448c-b339-58b2ccbf8fd2" providerId="ADAL" clId="{D116E52E-0FDF-4D87-82AF-0A5C76A8E138}" dt="2023-04-28T14:19:21.343" v="141" actId="478"/>
            <ac:picMkLst>
              <pc:docMk/>
              <pc:sldMasterMk cId="1233805520" sldId="2147483648"/>
              <pc:sldLayoutMk cId="2969208777" sldId="2147483703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19:22.251" v="142"/>
            <ac:picMkLst>
              <pc:docMk/>
              <pc:sldMasterMk cId="1233805520" sldId="2147483648"/>
              <pc:sldLayoutMk cId="2969208777" sldId="2147483703"/>
              <ac:picMk id="11" creationId="{F3149E78-5DC7-4810-B09C-F358BBA5A3C6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1:01.104" v="179" actId="2696"/>
          <pc:sldLayoutMkLst>
            <pc:docMk/>
            <pc:sldMasterMk cId="1233805520" sldId="2147483648"/>
            <pc:sldLayoutMk cId="2467735075" sldId="2147483706"/>
          </pc:sldLayoutMkLst>
          <pc:spChg chg="add del">
            <ac:chgData name="Simon Knight" userId="9061304c-fc0b-448c-b339-58b2ccbf8fd2" providerId="ADAL" clId="{D116E52E-0FDF-4D87-82AF-0A5C76A8E138}" dt="2023-04-28T14:11:50.457" v="60" actId="11529"/>
            <ac:spMkLst>
              <pc:docMk/>
              <pc:sldMasterMk cId="1233805520" sldId="2147483648"/>
              <pc:sldLayoutMk cId="2467735075" sldId="2147483706"/>
              <ac:spMk id="2" creationId="{410489CB-D4A3-4E4F-8E31-0DB23C606120}"/>
            </ac:spMkLst>
          </pc:spChg>
          <pc:spChg chg="add del mod">
            <ac:chgData name="Simon Knight" userId="9061304c-fc0b-448c-b339-58b2ccbf8fd2" providerId="ADAL" clId="{D116E52E-0FDF-4D87-82AF-0A5C76A8E138}" dt="2023-04-28T14:13:44.640" v="78" actId="478"/>
            <ac:spMkLst>
              <pc:docMk/>
              <pc:sldMasterMk cId="1233805520" sldId="2147483648"/>
              <pc:sldLayoutMk cId="2467735075" sldId="2147483706"/>
              <ac:spMk id="3" creationId="{21815BBA-0D31-4A4D-8789-4F1D6BE73981}"/>
            </ac:spMkLst>
          </pc:spChg>
          <pc:spChg chg="add mod">
            <ac:chgData name="Simon Knight" userId="9061304c-fc0b-448c-b339-58b2ccbf8fd2" providerId="ADAL" clId="{D116E52E-0FDF-4D87-82AF-0A5C76A8E138}" dt="2023-04-28T15:10:50.853" v="172" actId="962"/>
            <ac:spMkLst>
              <pc:docMk/>
              <pc:sldMasterMk cId="1233805520" sldId="2147483648"/>
              <pc:sldLayoutMk cId="2467735075" sldId="2147483706"/>
              <ac:spMk id="4" creationId="{1EB16BC8-039D-48D3-9293-DB6C8B598B50}"/>
            </ac:spMkLst>
          </pc:spChg>
          <pc:spChg chg="add del">
            <ac:chgData name="Simon Knight" userId="9061304c-fc0b-448c-b339-58b2ccbf8fd2" providerId="ADAL" clId="{D116E52E-0FDF-4D87-82AF-0A5C76A8E138}" dt="2023-04-28T14:15:03.668" v="87" actId="11529"/>
            <ac:spMkLst>
              <pc:docMk/>
              <pc:sldMasterMk cId="1233805520" sldId="2147483648"/>
              <pc:sldLayoutMk cId="2467735075" sldId="2147483706"/>
              <ac:spMk id="5" creationId="{88BE2819-C631-4F43-8E06-8F3E0D8CB32B}"/>
            </ac:spMkLst>
          </pc:spChg>
          <pc:spChg chg="add mod">
            <ac:chgData name="Simon Knight" userId="9061304c-fc0b-448c-b339-58b2ccbf8fd2" providerId="ADAL" clId="{D116E52E-0FDF-4D87-82AF-0A5C76A8E138}" dt="2023-04-28T14:17:13.839" v="123" actId="962"/>
            <ac:spMkLst>
              <pc:docMk/>
              <pc:sldMasterMk cId="1233805520" sldId="2147483648"/>
              <pc:sldLayoutMk cId="2467735075" sldId="2147483706"/>
              <ac:spMk id="6" creationId="{FEEAC05D-A7F2-4522-88EB-05509A1577C0}"/>
            </ac:spMkLst>
          </pc:spChg>
          <pc:spChg chg="add">
            <ac:chgData name="Simon Knight" userId="9061304c-fc0b-448c-b339-58b2ccbf8fd2" providerId="ADAL" clId="{D116E52E-0FDF-4D87-82AF-0A5C76A8E138}" dt="2023-04-27T10:26:00.502" v="17"/>
            <ac:spMkLst>
              <pc:docMk/>
              <pc:sldMasterMk cId="1233805520" sldId="2147483648"/>
              <pc:sldLayoutMk cId="2467735075" sldId="2147483706"/>
              <ac:spMk id="7" creationId="{F08050C9-4DE9-4BF5-8C8D-B5AD1CC9D227}"/>
            </ac:spMkLst>
          </pc:spChg>
          <pc:spChg chg="add del">
            <ac:chgData name="Simon Knight" userId="9061304c-fc0b-448c-b339-58b2ccbf8fd2" providerId="ADAL" clId="{D116E52E-0FDF-4D87-82AF-0A5C76A8E138}" dt="2023-04-28T14:17:49.009" v="127" actId="478"/>
            <ac:spMkLst>
              <pc:docMk/>
              <pc:sldMasterMk cId="1233805520" sldId="2147483648"/>
              <pc:sldLayoutMk cId="2467735075" sldId="2147483706"/>
              <ac:spMk id="8" creationId="{CC292D79-5F4C-4015-A4BD-CCFF4D26F739}"/>
            </ac:spMkLst>
          </pc:spChg>
          <pc:spChg chg="add del">
            <ac:chgData name="Simon Knight" userId="9061304c-fc0b-448c-b339-58b2ccbf8fd2" providerId="ADAL" clId="{D116E52E-0FDF-4D87-82AF-0A5C76A8E138}" dt="2023-04-28T14:15:40.672" v="111" actId="478"/>
            <ac:spMkLst>
              <pc:docMk/>
              <pc:sldMasterMk cId="1233805520" sldId="2147483648"/>
              <pc:sldLayoutMk cId="2467735075" sldId="2147483706"/>
              <ac:spMk id="10" creationId="{CC41549B-B2E0-4616-9FDB-252811630DDF}"/>
            </ac:spMkLst>
          </pc:spChg>
          <pc:spChg chg="add del">
            <ac:chgData name="Simon Knight" userId="9061304c-fc0b-448c-b339-58b2ccbf8fd2" providerId="ADAL" clId="{D116E52E-0FDF-4D87-82AF-0A5C76A8E138}" dt="2023-04-28T14:03:07.341" v="46" actId="478"/>
            <ac:spMkLst>
              <pc:docMk/>
              <pc:sldMasterMk cId="1233805520" sldId="2147483648"/>
              <pc:sldLayoutMk cId="2467735075" sldId="2147483706"/>
              <ac:spMk id="11" creationId="{2DA424A5-AC36-48D1-AA3D-3BA543823F00}"/>
            </ac:spMkLst>
          </pc:spChg>
          <pc:spChg chg="del">
            <ac:chgData name="Simon Knight" userId="9061304c-fc0b-448c-b339-58b2ccbf8fd2" providerId="ADAL" clId="{D116E52E-0FDF-4D87-82AF-0A5C76A8E138}" dt="2023-04-28T14:13:00.049" v="74"/>
            <ac:spMkLst>
              <pc:docMk/>
              <pc:sldMasterMk cId="1233805520" sldId="2147483648"/>
              <pc:sldLayoutMk cId="2467735075" sldId="2147483706"/>
              <ac:spMk id="12" creationId="{1E0ADE0A-0058-F840-B5C2-8007274D77F5}"/>
            </ac:spMkLst>
          </pc:spChg>
          <pc:spChg chg="mod">
            <ac:chgData name="Simon Knight" userId="9061304c-fc0b-448c-b339-58b2ccbf8fd2" providerId="ADAL" clId="{D116E52E-0FDF-4D87-82AF-0A5C76A8E138}" dt="2023-04-28T14:18:23.172" v="132" actId="1076"/>
            <ac:spMkLst>
              <pc:docMk/>
              <pc:sldMasterMk cId="1233805520" sldId="2147483648"/>
              <pc:sldLayoutMk cId="2467735075" sldId="2147483706"/>
              <ac:spMk id="13" creationId="{C88A8D42-146D-E24F-BAAC-E035BD58A1AC}"/>
            </ac:spMkLst>
          </pc:spChg>
          <pc:spChg chg="add del mod">
            <ac:chgData name="Simon Knight" userId="9061304c-fc0b-448c-b339-58b2ccbf8fd2" providerId="ADAL" clId="{D116E52E-0FDF-4D87-82AF-0A5C76A8E138}" dt="2023-04-28T14:16:22.822" v="117" actId="478"/>
            <ac:spMkLst>
              <pc:docMk/>
              <pc:sldMasterMk cId="1233805520" sldId="2147483648"/>
              <pc:sldLayoutMk cId="2467735075" sldId="2147483706"/>
              <ac:spMk id="14" creationId="{04570C61-A874-49B1-8BE2-816E7BFDFA5C}"/>
            </ac:spMkLst>
          </pc:spChg>
          <pc:spChg chg="add mod">
            <ac:chgData name="Simon Knight" userId="9061304c-fc0b-448c-b339-58b2ccbf8fd2" providerId="ADAL" clId="{D116E52E-0FDF-4D87-82AF-0A5C76A8E138}" dt="2023-04-28T14:08:13.661" v="56" actId="242"/>
            <ac:spMkLst>
              <pc:docMk/>
              <pc:sldMasterMk cId="1233805520" sldId="2147483648"/>
              <pc:sldLayoutMk cId="2467735075" sldId="2147483706"/>
              <ac:spMk id="15" creationId="{8AC202D6-6FA4-4C54-B92C-5B9869B44EBB}"/>
            </ac:spMkLst>
          </pc:spChg>
          <pc:spChg chg="add del mod">
            <ac:chgData name="Simon Knight" userId="9061304c-fc0b-448c-b339-58b2ccbf8fd2" providerId="ADAL" clId="{D116E52E-0FDF-4D87-82AF-0A5C76A8E138}" dt="2023-04-28T14:14:18.988" v="86" actId="478"/>
            <ac:spMkLst>
              <pc:docMk/>
              <pc:sldMasterMk cId="1233805520" sldId="2147483648"/>
              <pc:sldLayoutMk cId="2467735075" sldId="2147483706"/>
              <ac:spMk id="16" creationId="{68484D1B-327C-43B4-BDC7-962FBE3F5A4D}"/>
            </ac:spMkLst>
          </pc:spChg>
          <pc:spChg chg="mod">
            <ac:chgData name="Simon Knight" userId="9061304c-fc0b-448c-b339-58b2ccbf8fd2" providerId="ADAL" clId="{D116E52E-0FDF-4D87-82AF-0A5C76A8E138}" dt="2023-04-28T14:18:32.477" v="138" actId="1037"/>
            <ac:spMkLst>
              <pc:docMk/>
              <pc:sldMasterMk cId="1233805520" sldId="2147483648"/>
              <pc:sldLayoutMk cId="2467735075" sldId="2147483706"/>
              <ac:spMk id="17" creationId="{9E7939EE-90DA-F744-AA9C-873317A84CE9}"/>
            </ac:spMkLst>
          </pc:spChg>
          <pc:spChg chg="mod">
            <ac:chgData name="Simon Knight" userId="9061304c-fc0b-448c-b339-58b2ccbf8fd2" providerId="ADAL" clId="{D116E52E-0FDF-4D87-82AF-0A5C76A8E138}" dt="2023-04-28T14:18:34.448" v="139" actId="1076"/>
            <ac:spMkLst>
              <pc:docMk/>
              <pc:sldMasterMk cId="1233805520" sldId="2147483648"/>
              <pc:sldLayoutMk cId="2467735075" sldId="2147483706"/>
              <ac:spMk id="18" creationId="{6DC36813-81EB-FF44-80A5-9DB5E58FE53A}"/>
            </ac:spMkLst>
          </pc:spChg>
          <pc:spChg chg="add mod">
            <ac:chgData name="Simon Knight" userId="9061304c-fc0b-448c-b339-58b2ccbf8fd2" providerId="ADAL" clId="{D116E52E-0FDF-4D87-82AF-0A5C76A8E138}" dt="2023-04-28T14:17:08.403" v="122" actId="962"/>
            <ac:spMkLst>
              <pc:docMk/>
              <pc:sldMasterMk cId="1233805520" sldId="2147483648"/>
              <pc:sldLayoutMk cId="2467735075" sldId="2147483706"/>
              <ac:spMk id="19" creationId="{7A016365-ABDA-47D2-B6AD-85A60736788F}"/>
            </ac:spMkLst>
          </pc:spChg>
          <pc:spChg chg="add mod">
            <ac:chgData name="Simon Knight" userId="9061304c-fc0b-448c-b339-58b2ccbf8fd2" providerId="ADAL" clId="{D116E52E-0FDF-4D87-82AF-0A5C76A8E138}" dt="2023-04-28T14:19:44.057" v="146" actId="20577"/>
            <ac:spMkLst>
              <pc:docMk/>
              <pc:sldMasterMk cId="1233805520" sldId="2147483648"/>
              <pc:sldLayoutMk cId="2467735075" sldId="2147483706"/>
              <ac:spMk id="20" creationId="{BD5B546E-58BE-4257-AAAF-9A1D0CCF05D3}"/>
            </ac:spMkLst>
          </pc:spChg>
        </pc:sldLayoutChg>
        <pc:sldLayoutChg chg="addSp delSp del">
          <pc:chgData name="Simon Knight" userId="9061304c-fc0b-448c-b339-58b2ccbf8fd2" providerId="ADAL" clId="{D116E52E-0FDF-4D87-82AF-0A5C76A8E138}" dt="2023-04-29T06:24:10.399" v="184" actId="2696"/>
          <pc:sldLayoutMkLst>
            <pc:docMk/>
            <pc:sldMasterMk cId="1233805520" sldId="2147483648"/>
            <pc:sldLayoutMk cId="2370388487" sldId="2147483707"/>
          </pc:sldLayoutMkLst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6" creationId="{D018C30B-B939-4373-8E42-35569BBFF73C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7" creationId="{4FEBA4F4-96A6-4DBE-A279-06ECFA788FB2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8" creationId="{42E66D6C-E2E6-4047-9629-7A72CA07FF68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0" creationId="{F393B21A-5BB3-4C71-B1BB-AAD65C293984}"/>
            </ac:spMkLst>
          </pc:spChg>
          <pc:spChg chg="add del">
            <ac:chgData name="Simon Knight" userId="9061304c-fc0b-448c-b339-58b2ccbf8fd2" providerId="ADAL" clId="{D116E52E-0FDF-4D87-82AF-0A5C76A8E138}" dt="2023-04-28T14:21:17.895" v="162" actId="478"/>
            <ac:spMkLst>
              <pc:docMk/>
              <pc:sldMasterMk cId="1233805520" sldId="2147483648"/>
              <pc:sldLayoutMk cId="2370388487" sldId="2147483707"/>
              <ac:spMk id="11" creationId="{E24310A7-40FF-452A-B9CC-01A81244F649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4" creationId="{681C39D5-6488-4488-AD69-5B9E2C54AD7C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5" creationId="{2AF125BF-C3A5-4FFB-85E0-387DFF731EFF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6" creationId="{F96ABDFF-9A5A-4934-A7D6-46001D7AF103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19" creationId="{4643744E-821C-4F50-9009-C0DC68302552}"/>
            </ac:spMkLst>
          </pc:spChg>
          <pc:spChg chg="add">
            <ac:chgData name="Simon Knight" userId="9061304c-fc0b-448c-b339-58b2ccbf8fd2" providerId="ADAL" clId="{D116E52E-0FDF-4D87-82AF-0A5C76A8E138}" dt="2023-04-28T14:21:18.807" v="163"/>
            <ac:spMkLst>
              <pc:docMk/>
              <pc:sldMasterMk cId="1233805520" sldId="2147483648"/>
              <pc:sldLayoutMk cId="2370388487" sldId="2147483707"/>
              <ac:spMk id="20" creationId="{69B1CC29-69A8-4D29-AE7D-27F321241E2C}"/>
            </ac:spMkLst>
          </pc:spChg>
          <pc:picChg chg="del">
            <ac:chgData name="Simon Knight" userId="9061304c-fc0b-448c-b339-58b2ccbf8fd2" providerId="ADAL" clId="{D116E52E-0FDF-4D87-82AF-0A5C76A8E138}" dt="2023-04-28T14:21:17.895" v="162" actId="478"/>
            <ac:picMkLst>
              <pc:docMk/>
              <pc:sldMasterMk cId="1233805520" sldId="2147483648"/>
              <pc:sldLayoutMk cId="2370388487" sldId="2147483707"/>
              <ac:picMk id="9" creationId="{2E20FE65-5904-D84E-8780-E71DD3820373}"/>
            </ac:picMkLst>
          </pc:picChg>
          <pc:picChg chg="add">
            <ac:chgData name="Simon Knight" userId="9061304c-fc0b-448c-b339-58b2ccbf8fd2" providerId="ADAL" clId="{D116E52E-0FDF-4D87-82AF-0A5C76A8E138}" dt="2023-04-28T14:21:18.807" v="163"/>
            <ac:picMkLst>
              <pc:docMk/>
              <pc:sldMasterMk cId="1233805520" sldId="2147483648"/>
              <pc:sldLayoutMk cId="2370388487" sldId="2147483707"/>
              <ac:picMk id="12" creationId="{F06803AC-F35D-421C-BA2A-674CAF2A3C3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3:56.771" v="182" actId="2696"/>
          <pc:sldLayoutMkLst>
            <pc:docMk/>
            <pc:sldMasterMk cId="1233805520" sldId="2147483648"/>
            <pc:sldLayoutMk cId="3209539681" sldId="2147483723"/>
          </pc:sldLayoutMkLst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6" creationId="{B1F6BC21-FACC-464F-9E12-4D1B0287B93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8" creationId="{3850E7D8-1B20-4A05-AE71-E32099164F2C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9" creationId="{F85E6047-1804-454F-B9D5-2DCB7C979B77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0" creationId="{518C0A6C-309F-495F-BD3A-806BDEE1C20B}"/>
            </ac:spMkLst>
          </pc:spChg>
          <pc:spChg chg="add del">
            <ac:chgData name="Simon Knight" userId="9061304c-fc0b-448c-b339-58b2ccbf8fd2" providerId="ADAL" clId="{D116E52E-0FDF-4D87-82AF-0A5C76A8E138}" dt="2023-04-28T14:20:56.719" v="160" actId="478"/>
            <ac:spMkLst>
              <pc:docMk/>
              <pc:sldMasterMk cId="1233805520" sldId="2147483648"/>
              <pc:sldLayoutMk cId="3209539681" sldId="2147483723"/>
              <ac:spMk id="11" creationId="{4AED922C-BA33-41D9-A0C1-AEE635EEA324}"/>
            </ac:spMkLst>
          </pc:spChg>
          <pc:spChg chg="mod">
            <ac:chgData name="Simon Knight" userId="9061304c-fc0b-448c-b339-58b2ccbf8fd2" providerId="ADAL" clId="{D116E52E-0FDF-4D87-82AF-0A5C76A8E138}" dt="2023-04-29T06:23:35.088" v="180" actId="962"/>
            <ac:spMkLst>
              <pc:docMk/>
              <pc:sldMasterMk cId="1233805520" sldId="2147483648"/>
              <pc:sldLayoutMk cId="3209539681" sldId="2147483723"/>
              <ac:spMk id="12" creationId="{1E0ADE0A-0058-F840-B5C2-8007274D77F5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4" creationId="{EEBA4374-044A-4753-B413-6FE2ACDB7B04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5" creationId="{8A616A9F-B584-4B45-BBA6-43FD6E704F70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6" creationId="{EB0856E7-1F1D-4D02-81E1-8C0ADD9B2F7E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19" creationId="{87760FB2-59A6-473E-9C2D-019344C12B0B}"/>
            </ac:spMkLst>
          </pc:spChg>
          <pc:spChg chg="add">
            <ac:chgData name="Simon Knight" userId="9061304c-fc0b-448c-b339-58b2ccbf8fd2" providerId="ADAL" clId="{D116E52E-0FDF-4D87-82AF-0A5C76A8E138}" dt="2023-04-28T14:20:57.094" v="161"/>
            <ac:spMkLst>
              <pc:docMk/>
              <pc:sldMasterMk cId="1233805520" sldId="2147483648"/>
              <pc:sldLayoutMk cId="3209539681" sldId="2147483723"/>
              <ac:spMk id="20" creationId="{B490CF5C-5DC9-4AA2-BFAB-7193E04049B8}"/>
            </ac:spMkLst>
          </pc:spChg>
          <pc:picChg chg="add">
            <ac:chgData name="Simon Knight" userId="9061304c-fc0b-448c-b339-58b2ccbf8fd2" providerId="ADAL" clId="{D116E52E-0FDF-4D87-82AF-0A5C76A8E138}" dt="2023-04-28T14:20:57.094" v="161"/>
            <ac:picMkLst>
              <pc:docMk/>
              <pc:sldMasterMk cId="1233805520" sldId="2147483648"/>
              <pc:sldLayoutMk cId="3209539681" sldId="2147483723"/>
              <ac:picMk id="13" creationId="{83B761FC-02D4-4252-BF99-D21D5A5280C8}"/>
            </ac:picMkLst>
          </pc:picChg>
        </pc:sldLayoutChg>
        <pc:sldLayoutChg chg="addSp delSp del">
          <pc:chgData name="Simon Knight" userId="9061304c-fc0b-448c-b339-58b2ccbf8fd2" providerId="ADAL" clId="{D116E52E-0FDF-4D87-82AF-0A5C76A8E138}" dt="2023-04-29T06:24:18.598" v="186" actId="2696"/>
          <pc:sldLayoutMkLst>
            <pc:docMk/>
            <pc:sldMasterMk cId="1233805520" sldId="2147483648"/>
            <pc:sldLayoutMk cId="296268949" sldId="2147483724"/>
          </pc:sldLayoutMkLst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2" creationId="{C913446F-C029-4C0C-9255-665D3A8F6F67}"/>
            </ac:spMkLst>
          </pc:spChg>
          <pc:spChg chg="del">
            <ac:chgData name="Simon Knight" userId="9061304c-fc0b-448c-b339-58b2ccbf8fd2" providerId="ADAL" clId="{D116E52E-0FDF-4D87-82AF-0A5C76A8E138}" dt="2023-04-27T10:23:36.621" v="0" actId="478"/>
            <ac:spMkLst>
              <pc:docMk/>
              <pc:sldMasterMk cId="1233805520" sldId="2147483648"/>
              <pc:sldLayoutMk cId="296268949" sldId="2147483724"/>
              <ac:spMk id="3" creationId="{7D24219E-6B09-4CC7-A283-BA979AD29566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4" creationId="{1C95DA3C-0C7E-4B42-A764-C167DC18B6E3}"/>
            </ac:spMkLst>
          </pc:spChg>
          <pc:spChg chg="add">
            <ac:chgData name="Simon Knight" userId="9061304c-fc0b-448c-b339-58b2ccbf8fd2" providerId="ADAL" clId="{D116E52E-0FDF-4D87-82AF-0A5C76A8E138}" dt="2023-04-27T10:23:37.604" v="1"/>
            <ac:spMkLst>
              <pc:docMk/>
              <pc:sldMasterMk cId="1233805520" sldId="2147483648"/>
              <pc:sldLayoutMk cId="296268949" sldId="2147483724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3:30.696" v="164" actId="478"/>
            <ac:spMkLst>
              <pc:docMk/>
              <pc:sldMasterMk cId="1233805520" sldId="2147483648"/>
              <pc:sldLayoutMk cId="296268949" sldId="2147483724"/>
              <ac:spMk id="10" creationId="{B2A368A6-D692-452E-9190-9296980A8AA3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2" creationId="{65BF0673-5A6A-470C-846D-77F2957FC675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3" creationId="{E75C6427-5B46-4E41-8773-8E79CD2E33EB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4" creationId="{A839A0C2-3B8A-488D-9FE7-B3FF49034841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5" creationId="{D34D0FDA-7B2D-4F1E-880A-D77971917062}"/>
            </ac:spMkLst>
          </pc:spChg>
          <pc:spChg chg="add">
            <ac:chgData name="Simon Knight" userId="9061304c-fc0b-448c-b339-58b2ccbf8fd2" providerId="ADAL" clId="{D116E52E-0FDF-4D87-82AF-0A5C76A8E138}" dt="2023-04-28T14:23:31.569" v="165"/>
            <ac:spMkLst>
              <pc:docMk/>
              <pc:sldMasterMk cId="1233805520" sldId="2147483648"/>
              <pc:sldLayoutMk cId="296268949" sldId="2147483724"/>
              <ac:spMk id="16" creationId="{A3E9D94C-DA8E-44A9-B4DA-882D49EA280B}"/>
            </ac:spMkLst>
          </pc:spChg>
          <pc:picChg chg="add">
            <ac:chgData name="Simon Knight" userId="9061304c-fc0b-448c-b339-58b2ccbf8fd2" providerId="ADAL" clId="{D116E52E-0FDF-4D87-82AF-0A5C76A8E138}" dt="2023-04-28T14:23:31.569" v="165"/>
            <ac:picMkLst>
              <pc:docMk/>
              <pc:sldMasterMk cId="1233805520" sldId="2147483648"/>
              <pc:sldLayoutMk cId="296268949" sldId="2147483724"/>
              <ac:picMk id="11" creationId="{892ED3E5-DC31-4BCE-839F-FBD10D488DAA}"/>
            </ac:picMkLst>
          </pc:picChg>
        </pc:sldLayoutChg>
        <pc:sldLayoutChg chg="addSp delSp modSp del">
          <pc:chgData name="Simon Knight" userId="9061304c-fc0b-448c-b339-58b2ccbf8fd2" providerId="ADAL" clId="{D116E52E-0FDF-4D87-82AF-0A5C76A8E138}" dt="2023-04-29T06:24:30.681" v="188" actId="2696"/>
          <pc:sldLayoutMkLst>
            <pc:docMk/>
            <pc:sldMasterMk cId="1233805520" sldId="2147483648"/>
            <pc:sldLayoutMk cId="2214833925" sldId="2147483725"/>
          </pc:sldLayoutMkLst>
          <pc:spChg chg="mod">
            <ac:chgData name="Simon Knight" userId="9061304c-fc0b-448c-b339-58b2ccbf8fd2" providerId="ADAL" clId="{D116E52E-0FDF-4D87-82AF-0A5C76A8E138}" dt="2023-04-27T10:24:45.837" v="8" actId="962"/>
            <ac:spMkLst>
              <pc:docMk/>
              <pc:sldMasterMk cId="1233805520" sldId="2147483648"/>
              <pc:sldLayoutMk cId="2214833925" sldId="2147483725"/>
              <ac:spMk id="5" creationId="{F21B72C9-6910-46B5-9137-183EBB21D09E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6" creationId="{020130E3-BBA8-4BD8-8E80-8C1836446968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7" creationId="{2D4F7453-79B8-455A-B0A6-C3775AAEAE46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8" creationId="{3584BE04-1D19-4486-9CC3-2693FF4E3365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9" creationId="{57BA5C46-19B4-4D2E-A56D-12841C48ABFD}"/>
            </ac:spMkLst>
          </pc:spChg>
          <pc:spChg chg="del">
            <ac:chgData name="Simon Knight" userId="9061304c-fc0b-448c-b339-58b2ccbf8fd2" providerId="ADAL" clId="{D116E52E-0FDF-4D87-82AF-0A5C76A8E138}" dt="2023-04-28T14:23:45.265" v="166" actId="478"/>
            <ac:spMkLst>
              <pc:docMk/>
              <pc:sldMasterMk cId="1233805520" sldId="2147483648"/>
              <pc:sldLayoutMk cId="2214833925" sldId="2147483725"/>
              <ac:spMk id="10" creationId="{B2A368A6-D692-452E-9190-9296980A8AA3}"/>
            </ac:spMkLst>
          </pc:spChg>
          <pc:spChg chg="add mod">
            <ac:chgData name="Simon Knight" userId="9061304c-fc0b-448c-b339-58b2ccbf8fd2" providerId="ADAL" clId="{D116E52E-0FDF-4D87-82AF-0A5C76A8E138}" dt="2023-04-27T10:24:27.492" v="5" actId="1076"/>
            <ac:spMkLst>
              <pc:docMk/>
              <pc:sldMasterMk cId="1233805520" sldId="2147483648"/>
              <pc:sldLayoutMk cId="2214833925" sldId="2147483725"/>
              <ac:spMk id="11" creationId="{6D1ECA71-6E0B-4DC2-BD5C-07B0578B71F9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3" creationId="{202E8C57-7372-44EF-B485-425B9D346DAD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4" creationId="{E551C7DE-CF86-42D8-B795-83190E4AF3F0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5" creationId="{232BB267-BBA3-4838-9BE5-D25BFFEC5281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6" creationId="{B366D4B7-3348-42A9-8812-B6FE2E65C3A7}"/>
            </ac:spMkLst>
          </pc:spChg>
          <pc:spChg chg="add">
            <ac:chgData name="Simon Knight" userId="9061304c-fc0b-448c-b339-58b2ccbf8fd2" providerId="ADAL" clId="{D116E52E-0FDF-4D87-82AF-0A5C76A8E138}" dt="2023-04-28T14:23:45.724" v="167"/>
            <ac:spMkLst>
              <pc:docMk/>
              <pc:sldMasterMk cId="1233805520" sldId="2147483648"/>
              <pc:sldLayoutMk cId="2214833925" sldId="2147483725"/>
              <ac:spMk id="17" creationId="{C454B9CD-C5E6-4AD4-845C-662465461AEE}"/>
            </ac:spMkLst>
          </pc:spChg>
          <pc:picChg chg="add">
            <ac:chgData name="Simon Knight" userId="9061304c-fc0b-448c-b339-58b2ccbf8fd2" providerId="ADAL" clId="{D116E52E-0FDF-4D87-82AF-0A5C76A8E138}" dt="2023-04-28T14:23:45.724" v="167"/>
            <ac:picMkLst>
              <pc:docMk/>
              <pc:sldMasterMk cId="1233805520" sldId="2147483648"/>
              <pc:sldLayoutMk cId="2214833925" sldId="2147483725"/>
              <ac:picMk id="12" creationId="{4AB8BE25-B073-4361-97CE-ED78945EAFDA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42.798" v="283" actId="6549"/>
          <pc:sldLayoutMkLst>
            <pc:docMk/>
            <pc:sldMasterMk cId="1233805520" sldId="2147483648"/>
            <pc:sldLayoutMk cId="3543969801" sldId="2147483726"/>
          </pc:sldLayoutMkLst>
          <pc:spChg chg="add del 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4" creationId="{1C95DA3C-0C7E-4B42-A764-C167DC18B6E3}"/>
            </ac:spMkLst>
          </pc:spChg>
          <pc:spChg chg="mod">
            <ac:chgData name="Simon Knight" userId="9061304c-fc0b-448c-b339-58b2ccbf8fd2" providerId="ADAL" clId="{D116E52E-0FDF-4D87-82AF-0A5C76A8E138}" dt="2023-04-29T15:49:22.528" v="278" actId="207"/>
            <ac:spMkLst>
              <pc:docMk/>
              <pc:sldMasterMk cId="1233805520" sldId="2147483648"/>
              <pc:sldLayoutMk cId="3543969801" sldId="2147483726"/>
              <ac:spMk id="5" creationId="{F21B72C9-6910-46B5-9137-183EBB21D09E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6" creationId="{020130E3-BBA8-4BD8-8E80-8C1836446968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7" creationId="{2D4F7453-79B8-455A-B0A6-C3775AAEAE46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8" creationId="{3584BE04-1D19-4486-9CC3-2693FF4E3365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9" creationId="{57BA5C46-19B4-4D2E-A56D-12841C48ABFD}"/>
            </ac:spMkLst>
          </pc:spChg>
          <pc:spChg chg="add del">
            <ac:chgData name="Simon Knight" userId="9061304c-fc0b-448c-b339-58b2ccbf8fd2" providerId="ADAL" clId="{D116E52E-0FDF-4D87-82AF-0A5C76A8E138}" dt="2023-04-28T14:24:17.514" v="170" actId="478"/>
            <ac:spMkLst>
              <pc:docMk/>
              <pc:sldMasterMk cId="1233805520" sldId="2147483648"/>
              <pc:sldLayoutMk cId="3543969801" sldId="2147483726"/>
              <ac:spMk id="10" creationId="{B2A368A6-D692-452E-9190-9296980A8AA3}"/>
            </ac:spMkLst>
          </pc:spChg>
          <pc:spChg chg="mod">
            <ac:chgData name="Simon Knight" userId="9061304c-fc0b-448c-b339-58b2ccbf8fd2" providerId="ADAL" clId="{D116E52E-0FDF-4D87-82AF-0A5C76A8E138}" dt="2023-04-29T15:49:29.014" v="279" actId="6549"/>
            <ac:spMkLst>
              <pc:docMk/>
              <pc:sldMasterMk cId="1233805520" sldId="2147483648"/>
              <pc:sldLayoutMk cId="3543969801" sldId="2147483726"/>
              <ac:spMk id="11" creationId="{6D1ECA71-6E0B-4DC2-BD5C-07B0578B71F9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2" creationId="{37A7A941-35B3-4214-88D3-EDBB84CBC7E4}"/>
            </ac:spMkLst>
          </pc:spChg>
          <pc:spChg chg="add mod or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3" creationId="{FFDE95A7-FDBA-4514-880E-ACD007014631}"/>
            </ac:spMkLst>
          </pc:spChg>
          <pc:spChg chg="add mod">
            <ac:chgData name="Simon Knight" userId="9061304c-fc0b-448c-b339-58b2ccbf8fd2" providerId="ADAL" clId="{D116E52E-0FDF-4D87-82AF-0A5C76A8E138}" dt="2023-04-29T15:48:39.169" v="274" actId="3064"/>
            <ac:spMkLst>
              <pc:docMk/>
              <pc:sldMasterMk cId="1233805520" sldId="2147483648"/>
              <pc:sldLayoutMk cId="3543969801" sldId="2147483726"/>
              <ac:spMk id="15" creationId="{C0DB7BF6-2BFF-4783-BDA2-7C9D69BC2D18}"/>
            </ac:spMkLst>
          </pc:spChg>
          <pc:spChg chg="add mod">
            <ac:chgData name="Simon Knight" userId="9061304c-fc0b-448c-b339-58b2ccbf8fd2" providerId="ADAL" clId="{D116E52E-0FDF-4D87-82AF-0A5C76A8E138}" dt="2023-04-29T15:49:42.798" v="283" actId="6549"/>
            <ac:spMkLst>
              <pc:docMk/>
              <pc:sldMasterMk cId="1233805520" sldId="2147483648"/>
              <pc:sldLayoutMk cId="3543969801" sldId="2147483726"/>
              <ac:spMk id="16" creationId="{E49CA867-FD29-42B2-8046-1103453B747C}"/>
            </ac:spMkLst>
          </pc:spChg>
          <pc:spChg chg="add mod">
            <ac:chgData name="Simon Knight" userId="9061304c-fc0b-448c-b339-58b2ccbf8fd2" providerId="ADAL" clId="{D116E52E-0FDF-4D87-82AF-0A5C76A8E138}" dt="2023-04-29T15:49:36.661" v="281" actId="6549"/>
            <ac:spMkLst>
              <pc:docMk/>
              <pc:sldMasterMk cId="1233805520" sldId="2147483648"/>
              <pc:sldLayoutMk cId="3543969801" sldId="2147483726"/>
              <ac:spMk id="17" creationId="{8E47457E-DDE4-41AD-9C6A-E080471E545E}"/>
            </ac:spMkLst>
          </pc:spChg>
          <pc:spChg chg="add mod">
            <ac:chgData name="Simon Knight" userId="9061304c-fc0b-448c-b339-58b2ccbf8fd2" providerId="ADAL" clId="{D116E52E-0FDF-4D87-82AF-0A5C76A8E138}" dt="2023-04-29T15:49:41.091" v="282" actId="6549"/>
            <ac:spMkLst>
              <pc:docMk/>
              <pc:sldMasterMk cId="1233805520" sldId="2147483648"/>
              <pc:sldLayoutMk cId="3543969801" sldId="2147483726"/>
              <ac:spMk id="18" creationId="{EBA7C294-0199-4EBD-BA6C-3116F9693D53}"/>
            </ac:spMkLst>
          </pc:spChg>
          <pc:spChg chg="add mod">
            <ac:chgData name="Simon Knight" userId="9061304c-fc0b-448c-b339-58b2ccbf8fd2" providerId="ADAL" clId="{D116E52E-0FDF-4D87-82AF-0A5C76A8E138}" dt="2023-04-29T15:49:35.229" v="280" actId="6549"/>
            <ac:spMkLst>
              <pc:docMk/>
              <pc:sldMasterMk cId="1233805520" sldId="2147483648"/>
              <pc:sldLayoutMk cId="3543969801" sldId="2147483726"/>
              <ac:spMk id="19" creationId="{71397241-1688-4E55-9E59-ADA4314E2EEA}"/>
            </ac:spMkLst>
          </pc:spChg>
          <pc:picChg chg="add">
            <ac:chgData name="Simon Knight" userId="9061304c-fc0b-448c-b339-58b2ccbf8fd2" providerId="ADAL" clId="{D116E52E-0FDF-4D87-82AF-0A5C76A8E138}" dt="2023-04-28T14:24:18.512" v="171"/>
            <ac:picMkLst>
              <pc:docMk/>
              <pc:sldMasterMk cId="1233805520" sldId="2147483648"/>
              <pc:sldLayoutMk cId="3543969801" sldId="2147483726"/>
              <ac:picMk id="14" creationId="{D813E079-1D04-4FB2-926E-87B1F0CEDFD0}"/>
            </ac:picMkLst>
          </pc:picChg>
        </pc:sldLayoutChg>
        <pc:sldLayoutChg chg="modSp setBg">
          <pc:chgData name="Simon Knight" userId="9061304c-fc0b-448c-b339-58b2ccbf8fd2" providerId="ADAL" clId="{D116E52E-0FDF-4D87-82AF-0A5C76A8E138}" dt="2023-04-29T15:48:20.336" v="265" actId="3064"/>
          <pc:sldLayoutMkLst>
            <pc:docMk/>
            <pc:sldMasterMk cId="1233805520" sldId="2147483648"/>
            <pc:sldLayoutMk cId="1359548786" sldId="2147483727"/>
          </pc:sldLayoutMkLst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3" creationId="{C88A8D42-146D-E24F-BAAC-E035BD58A1AC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5" creationId="{C5E5639F-BC0B-4F4B-B21B-6615FC21FD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6" creationId="{38DE4CFE-5015-1F4E-AE20-6BBC2948ADC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7" creationId="{BA3B6E67-1E67-5A41-A48D-70542D4DCD5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8" creationId="{BC739BE0-C2A7-7048-A7CC-6EA32385D3A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19" creationId="{2389AA33-BE6F-184B-A8BB-024EA6EE482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28" creationId="{99A86088-392D-42D2-845C-3F9F3546E7C1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1" creationId="{5ABA38AC-4640-497F-A792-D506D3EF17B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2" creationId="{0A580D5E-F43C-4A03-B4EF-3CC51225B8FB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3" creationId="{61862FE0-9425-4999-A84B-1F33FEDE265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4" creationId="{56209F2D-9077-4B17-AB04-B5A649C2948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5" creationId="{7E0B5AB4-07B7-446F-A4A5-C3D8C551FBA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6" creationId="{85E8CBBD-C884-4AA5-B49C-D0E2C6876E93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7" creationId="{0406479B-94A0-4D3F-B9B3-0E6A4031DA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8" creationId="{2F86754D-6AB2-43BF-92D0-EDF23D3B7FE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39" creationId="{C91FC4AF-5BE2-48CF-B9B1-DA4383197D96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0" creationId="{C947A9C5-4B9C-4556-9593-421BC510B639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1" creationId="{8F938C65-D5A7-41A9-9067-8696E8982907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2" creationId="{43775C82-7AFF-4636-A54E-9AC2D45A42FA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3" creationId="{60A61416-421B-466C-AB17-B2237BC57CC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4" creationId="{5BD59F59-0569-44F4-AFC0-1AF6E8FD1C12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5" creationId="{333986DF-3C65-4DFA-A274-6581A3A05C55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6" creationId="{9B1F3669-9506-4B76-8168-93BEF7B32FB4}"/>
            </ac:spMkLst>
          </pc:spChg>
          <pc:spChg chg="mod">
            <ac:chgData name="Simon Knight" userId="9061304c-fc0b-448c-b339-58b2ccbf8fd2" providerId="ADAL" clId="{D116E52E-0FDF-4D87-82AF-0A5C76A8E138}" dt="2023-04-29T15:48:20.336" v="265" actId="3064"/>
            <ac:spMkLst>
              <pc:docMk/>
              <pc:sldMasterMk cId="1233805520" sldId="2147483648"/>
              <pc:sldLayoutMk cId="1359548786" sldId="2147483727"/>
              <ac:spMk id="47" creationId="{32169539-7CC8-47A2-9F3E-A91D170E7798}"/>
            </ac:spMkLst>
          </pc:spChg>
          <pc:picChg chg="mod">
            <ac:chgData name="Simon Knight" userId="9061304c-fc0b-448c-b339-58b2ccbf8fd2" providerId="ADAL" clId="{D116E52E-0FDF-4D87-82AF-0A5C76A8E138}" dt="2023-04-29T06:26:29.628" v="193"/>
            <ac:picMkLst>
              <pc:docMk/>
              <pc:sldMasterMk cId="1233805520" sldId="2147483648"/>
              <pc:sldLayoutMk cId="1359548786" sldId="2147483727"/>
              <ac:picMk id="29" creationId="{CFB09C32-4C8F-4570-8DF7-57ADC2658CF6}"/>
            </ac:picMkLst>
          </pc:picChg>
        </pc:sldLayoutChg>
        <pc:sldLayoutChg chg="addSp delSp modSp">
          <pc:chgData name="Simon Knight" userId="9061304c-fc0b-448c-b339-58b2ccbf8fd2" providerId="ADAL" clId="{D116E52E-0FDF-4D87-82AF-0A5C76A8E138}" dt="2023-04-29T15:49:58.455" v="292" actId="3064"/>
          <pc:sldLayoutMkLst>
            <pc:docMk/>
            <pc:sldMasterMk cId="1233805520" sldId="2147483648"/>
            <pc:sldLayoutMk cId="100407237" sldId="2147483728"/>
          </pc:sldLayoutMkLst>
          <pc:spChg chg="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2" creationId="{B522312E-6A85-478A-8FD1-08AF73665088}"/>
            </ac:spMkLst>
          </pc:spChg>
          <pc:spChg chg="add del">
            <ac:chgData name="Simon Knight" userId="9061304c-fc0b-448c-b339-58b2ccbf8fd2" providerId="ADAL" clId="{D116E52E-0FDF-4D87-82AF-0A5C76A8E138}" dt="2023-04-29T09:39:08.185" v="194" actId="11529"/>
            <ac:spMkLst>
              <pc:docMk/>
              <pc:sldMasterMk cId="1233805520" sldId="2147483648"/>
              <pc:sldLayoutMk cId="100407237" sldId="2147483728"/>
              <ac:spMk id="3" creationId="{DCF79071-B970-4E8E-9078-D0BDC7E1AEF9}"/>
            </ac:spMkLst>
          </pc:spChg>
          <pc:spChg chg="add mod">
            <ac:chgData name="Simon Knight" userId="9061304c-fc0b-448c-b339-58b2ccbf8fd2" providerId="ADAL" clId="{D116E52E-0FDF-4D87-82AF-0A5C76A8E138}" dt="2023-04-29T15:49:58.455" v="292" actId="3064"/>
            <ac:spMkLst>
              <pc:docMk/>
              <pc:sldMasterMk cId="1233805520" sldId="2147483648"/>
              <pc:sldLayoutMk cId="100407237" sldId="2147483728"/>
              <ac:spMk id="4" creationId="{93887FF0-9BF9-44C4-AE3A-B33AE3212DB3}"/>
            </ac:spMkLst>
          </pc:spChg>
        </pc:sldLayoutChg>
      </pc:sldMasterChg>
    </pc:docChg>
  </pc:docChgLst>
  <pc:docChgLst>
    <pc:chgData name="Simon Knight" userId="9061304c-fc0b-448c-b339-58b2ccbf8fd2" providerId="ADAL" clId="{2499EA2E-3235-44FA-8058-27699AE5F73B}"/>
    <pc:docChg chg="undo custSel modMainMaster">
      <pc:chgData name="Simon Knight" userId="9061304c-fc0b-448c-b339-58b2ccbf8fd2" providerId="ADAL" clId="{2499EA2E-3235-44FA-8058-27699AE5F73B}" dt="2023-04-27T08:09:34.320" v="5" actId="1035"/>
      <pc:docMkLst>
        <pc:docMk/>
      </pc:docMkLst>
      <pc:sldMasterChg chg="modSldLayout">
        <pc:chgData name="Simon Knight" userId="9061304c-fc0b-448c-b339-58b2ccbf8fd2" providerId="ADAL" clId="{2499EA2E-3235-44FA-8058-27699AE5F73B}" dt="2023-04-27T08:09:34.320" v="5" actId="1035"/>
        <pc:sldMasterMkLst>
          <pc:docMk/>
          <pc:sldMasterMk cId="1233805520" sldId="2147483648"/>
        </pc:sldMasterMkLst>
        <pc:sldLayoutChg chg="delSp">
          <pc:chgData name="Simon Knight" userId="9061304c-fc0b-448c-b339-58b2ccbf8fd2" providerId="ADAL" clId="{2499EA2E-3235-44FA-8058-27699AE5F73B}" dt="2023-04-27T08:08:55.642" v="0" actId="478"/>
          <pc:sldLayoutMkLst>
            <pc:docMk/>
            <pc:sldMasterMk cId="1233805520" sldId="2147483648"/>
            <pc:sldLayoutMk cId="599123749" sldId="2147483686"/>
          </pc:sldLayoutMkLst>
          <pc:spChg chg="del">
            <ac:chgData name="Simon Knight" userId="9061304c-fc0b-448c-b339-58b2ccbf8fd2" providerId="ADAL" clId="{2499EA2E-3235-44FA-8058-27699AE5F73B}" dt="2023-04-27T08:08:55.642" v="0" actId="478"/>
            <ac:spMkLst>
              <pc:docMk/>
              <pc:sldMasterMk cId="1233805520" sldId="2147483648"/>
              <pc:sldLayoutMk cId="599123749" sldId="2147483686"/>
              <ac:spMk id="6" creationId="{965E38E1-4DE9-D341-84A6-3CA375245D8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rightburs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7854" y="2684346"/>
            <a:ext cx="7574314" cy="120185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lang="en-AU" sz="34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7854" y="3904488"/>
            <a:ext cx="7574314" cy="1483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endParaRPr lang="en-US" dirty="0"/>
          </a:p>
        </p:txBody>
      </p:sp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  <p:pic>
        <p:nvPicPr>
          <p:cNvPr id="5" name="RightBurst">
            <a:extLst>
              <a:ext uri="{FF2B5EF4-FFF2-40B4-BE49-F238E27FC236}">
                <a16:creationId xmlns:a16="http://schemas.microsoft.com/office/drawing/2014/main" id="{06A9A413-1A4E-B44E-84F9-69EE8F54F1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3892"/>
          <a:stretch/>
        </p:blipFill>
        <p:spPr>
          <a:xfrm>
            <a:off x="6570482" y="0"/>
            <a:ext cx="5621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light-right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ightVerticals">
            <a:extLst>
              <a:ext uri="{FF2B5EF4-FFF2-40B4-BE49-F238E27FC236}">
                <a16:creationId xmlns:a16="http://schemas.microsoft.com/office/drawing/2014/main" id="{D59533B0-16BD-4447-A1BF-2435369633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1675"/>
          <a:stretch/>
        </p:blipFill>
        <p:spPr>
          <a:xfrm>
            <a:off x="6300216" y="0"/>
            <a:ext cx="5891784" cy="6858000"/>
          </a:xfrm>
          <a:prstGeom prst="rect">
            <a:avLst/>
          </a:prstGeom>
        </p:spPr>
      </p:pic>
      <p:pic>
        <p:nvPicPr>
          <p:cNvPr id="10" name="TopLeftLogo">
            <a:extLst>
              <a:ext uri="{FF2B5EF4-FFF2-40B4-BE49-F238E27FC236}">
                <a16:creationId xmlns:a16="http://schemas.microsoft.com/office/drawing/2014/main" id="{E573A36A-F66D-5949-851B-B40DF1CFFD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2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2666059"/>
            <a:ext cx="7574314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3904487"/>
            <a:ext cx="7574314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ark-linescirc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">
            <a:extLst>
              <a:ext uri="{FF2B5EF4-FFF2-40B4-BE49-F238E27FC236}">
                <a16:creationId xmlns:a16="http://schemas.microsoft.com/office/drawing/2014/main" id="{036EE050-3323-1242-B34C-E3F02BDAF2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87"/>
            <a:ext cx="12192000" cy="6854637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452" y="2089125"/>
            <a:ext cx="7007979" cy="122014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666452" y="3431339"/>
            <a:ext cx="7007979" cy="2185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050"/>
              </a:lnSpc>
              <a:spcBef>
                <a:spcPts val="0"/>
              </a:spcBef>
              <a:buNone/>
              <a:defRPr lang="en-AU" sz="16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5" name="LogoTopLeft">
            <a:extLst>
              <a:ext uri="{FF2B5EF4-FFF2-40B4-BE49-F238E27FC236}">
                <a16:creationId xmlns:a16="http://schemas.microsoft.com/office/drawing/2014/main" id="{0FEA474E-6B4A-A34F-8B82-43E3885687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794" y="719529"/>
            <a:ext cx="1013045" cy="4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/>
          </p:nvPr>
        </p:nvSpPr>
        <p:spPr>
          <a:xfrm>
            <a:off x="19041" y="8915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12294" y="8915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90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Slide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Column1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88603" y="4045965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Picture Placeholder1">
            <a:extLst>
              <a:ext uri="{FF2B5EF4-FFF2-40B4-BE49-F238E27FC236}">
                <a16:creationId xmlns:a16="http://schemas.microsoft.com/office/drawing/2014/main" id="{C5E5639F-BC0B-4F4B-B21B-6615FC21FDC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244208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Picture Placeholder2">
            <a:extLst>
              <a:ext uri="{FF2B5EF4-FFF2-40B4-BE49-F238E27FC236}">
                <a16:creationId xmlns:a16="http://schemas.microsoft.com/office/drawing/2014/main" id="{38DE4CFE-5015-1F4E-AE20-6BBC2948AD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66400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7" name="Picture Placeholder3">
            <a:extLst>
              <a:ext uri="{FF2B5EF4-FFF2-40B4-BE49-F238E27FC236}">
                <a16:creationId xmlns:a16="http://schemas.microsoft.com/office/drawing/2014/main" id="{BA3B6E67-1E67-5A41-A48D-70542D4DCD5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87051" y="1730947"/>
            <a:ext cx="2059200" cy="2059200"/>
          </a:xfrm>
          <a:prstGeom prst="rect">
            <a:avLst/>
          </a:prstGeom>
        </p:spPr>
        <p:txBody>
          <a:bodyPr lIns="18000" tIns="18000" rIns="18000" bIns="18000" anchor="ctr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8" name="TextColumn2">
            <a:extLst>
              <a:ext uri="{FF2B5EF4-FFF2-40B4-BE49-F238E27FC236}">
                <a16:creationId xmlns:a16="http://schemas.microsoft.com/office/drawing/2014/main" id="{BC739BE0-C2A7-7048-A7CC-6EA32385D3A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10795" y="4045964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9" name="TextColumn3">
            <a:extLst>
              <a:ext uri="{FF2B5EF4-FFF2-40B4-BE49-F238E27FC236}">
                <a16:creationId xmlns:a16="http://schemas.microsoft.com/office/drawing/2014/main" id="{2389AA33-BE6F-184B-A8BB-024EA6EE48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031446" y="4045963"/>
            <a:ext cx="3770410" cy="214452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28" name="LeftPlaceholder">
            <a:extLst>
              <a:ext uri="{FF2B5EF4-FFF2-40B4-BE49-F238E27FC236}">
                <a16:creationId xmlns:a16="http://schemas.microsoft.com/office/drawing/2014/main" id="{99A86088-392D-42D2-845C-3F9F3546E7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pic>
        <p:nvPicPr>
          <p:cNvPr id="29" name="LogoBottomLeft">
            <a:extLst>
              <a:ext uri="{FF2B5EF4-FFF2-40B4-BE49-F238E27FC236}">
                <a16:creationId xmlns:a16="http://schemas.microsoft.com/office/drawing/2014/main" id="{CFB09C32-4C8F-4570-8DF7-57ADC2658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31" name="RightFullHeightPlaceholder">
            <a:extLst>
              <a:ext uri="{FF2B5EF4-FFF2-40B4-BE49-F238E27FC236}">
                <a16:creationId xmlns:a16="http://schemas.microsoft.com/office/drawing/2014/main" id="{5ABA38AC-4640-497F-A792-D506D3EF17B2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SlideNumber">
            <a:extLst>
              <a:ext uri="{FF2B5EF4-FFF2-40B4-BE49-F238E27FC236}">
                <a16:creationId xmlns:a16="http://schemas.microsoft.com/office/drawing/2014/main" id="{0A580D5E-F43C-4A03-B4EF-3CC51225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ights">
            <a:extLst>
              <a:ext uri="{FF2B5EF4-FFF2-40B4-BE49-F238E27FC236}">
                <a16:creationId xmlns:a16="http://schemas.microsoft.com/office/drawing/2014/main" id="{61862FE0-9425-4999-A84B-1F33FEDE265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rights info</a:t>
            </a:r>
          </a:p>
        </p:txBody>
      </p:sp>
      <p:sp>
        <p:nvSpPr>
          <p:cNvPr id="34" name="Citations">
            <a:extLst>
              <a:ext uri="{FF2B5EF4-FFF2-40B4-BE49-F238E27FC236}">
                <a16:creationId xmlns:a16="http://schemas.microsoft.com/office/drawing/2014/main" id="{56209F2D-9077-4B17-AB04-B5A649C2948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Citations</a:t>
            </a:r>
          </a:p>
        </p:txBody>
      </p:sp>
      <p:sp>
        <p:nvSpPr>
          <p:cNvPr id="35" name="CRICOS">
            <a:extLst>
              <a:ext uri="{FF2B5EF4-FFF2-40B4-BE49-F238E27FC236}">
                <a16:creationId xmlns:a16="http://schemas.microsoft.com/office/drawing/2014/main" id="{7E0B5AB4-07B7-446F-A4A5-C3D8C551FBA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UTS CRICOS 00099F</a:t>
            </a:r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85E8CBBD-C884-4AA5-B49C-D0E2C6876E9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37" name="TitleRight">
            <a:extLst>
              <a:ext uri="{FF2B5EF4-FFF2-40B4-BE49-F238E27FC236}">
                <a16:creationId xmlns:a16="http://schemas.microsoft.com/office/drawing/2014/main" id="{0406479B-94A0-4D3F-B9B3-0E6A4031DAB4}"/>
              </a:ext>
            </a:extLst>
          </p:cNvPr>
          <p:cNvSpPr txBox="1">
            <a:spLocks/>
          </p:cNvSpPr>
          <p:nvPr userDrawn="1"/>
        </p:nvSpPr>
        <p:spPr>
          <a:xfrm>
            <a:off x="4919438" y="14298"/>
            <a:ext cx="7272562" cy="735509"/>
          </a:xfrm>
          <a:prstGeom prst="rect">
            <a:avLst/>
          </a:prstGeom>
        </p:spPr>
        <p:txBody>
          <a:bodyPr lIns="18000" tIns="18000" rIns="18000" bIns="1800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Heading</a:t>
            </a:r>
            <a:endParaRPr lang="en-US" dirty="0"/>
          </a:p>
        </p:txBody>
      </p:sp>
      <p:sp>
        <p:nvSpPr>
          <p:cNvPr id="38" name="RightPlaceholder">
            <a:extLst>
              <a:ext uri="{FF2B5EF4-FFF2-40B4-BE49-F238E27FC236}">
                <a16:creationId xmlns:a16="http://schemas.microsoft.com/office/drawing/2014/main" id="{2F86754D-6AB2-43BF-92D0-EDF23D3B7FE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140241" y="779303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39" name="LeftFullHeightPlaceholder">
            <a:extLst>
              <a:ext uri="{FF2B5EF4-FFF2-40B4-BE49-F238E27FC236}">
                <a16:creationId xmlns:a16="http://schemas.microsoft.com/office/drawing/2014/main" id="{C91FC4AF-5BE2-48CF-B9B1-DA4383197D96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0" y="0"/>
            <a:ext cx="4289503" cy="685800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0" name="MiddlePlaceholder">
            <a:extLst>
              <a:ext uri="{FF2B5EF4-FFF2-40B4-BE49-F238E27FC236}">
                <a16:creationId xmlns:a16="http://schemas.microsoft.com/office/drawing/2014/main" id="{C947A9C5-4B9C-4556-9593-421BC510B639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4458075" y="769471"/>
            <a:ext cx="3682166" cy="5744973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1" name="LeftText">
            <a:extLst>
              <a:ext uri="{FF2B5EF4-FFF2-40B4-BE49-F238E27FC236}">
                <a16:creationId xmlns:a16="http://schemas.microsoft.com/office/drawing/2014/main" id="{8F938C65-D5A7-41A9-9067-8696E898290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" y="2722880"/>
            <a:ext cx="5615430" cy="3467608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2" name="RightText">
            <a:extLst>
              <a:ext uri="{FF2B5EF4-FFF2-40B4-BE49-F238E27FC236}">
                <a16:creationId xmlns:a16="http://schemas.microsoft.com/office/drawing/2014/main" id="{43775C82-7AFF-4636-A54E-9AC2D45A42FA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5618480" y="2759455"/>
            <a:ext cx="6570471" cy="3467608"/>
          </a:xfrm>
          <a:prstGeom prst="rect">
            <a:avLst/>
          </a:prstGeom>
          <a:noFill/>
        </p:spPr>
        <p:txBody>
          <a:bodyPr lIns="18000" tIns="18000" rIns="18000" bIns="18000">
            <a:norm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edit Master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43" name="HeaderPlaceholder">
            <a:extLst>
              <a:ext uri="{FF2B5EF4-FFF2-40B4-BE49-F238E27FC236}">
                <a16:creationId xmlns:a16="http://schemas.microsoft.com/office/drawing/2014/main" id="{60A61416-421B-466C-AB17-B2237BC57CC5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0" y="0"/>
            <a:ext cx="12191999" cy="2722880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>
            <a:lvl1pPr>
              <a:defRPr sz="15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5BD59F59-0569-44F4-AFC0-1AF6E8FD1C12}"/>
              </a:ext>
            </a:extLst>
          </p:cNvPr>
          <p:cNvSpPr txBox="1">
            <a:spLocks/>
          </p:cNvSpPr>
          <p:nvPr userDrawn="1"/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MainText">
            <a:extLst>
              <a:ext uri="{FF2B5EF4-FFF2-40B4-BE49-F238E27FC236}">
                <a16:creationId xmlns:a16="http://schemas.microsoft.com/office/drawing/2014/main" id="{333986DF-3C65-4DFA-A274-6581A3A05C55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2293" y="1470991"/>
            <a:ext cx="11823755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6" name="MainTextleft">
            <a:extLst>
              <a:ext uri="{FF2B5EF4-FFF2-40B4-BE49-F238E27FC236}">
                <a16:creationId xmlns:a16="http://schemas.microsoft.com/office/drawing/2014/main" id="{9B1F3669-9506-4B76-8168-93BEF7B32FB4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7" name="MainTextRight">
            <a:extLst>
              <a:ext uri="{FF2B5EF4-FFF2-40B4-BE49-F238E27FC236}">
                <a16:creationId xmlns:a16="http://schemas.microsoft.com/office/drawing/2014/main" id="{32169539-7CC8-47A2-9F3E-A91D170E779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49696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954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_boxes_with_backgroun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7A7A941-35B3-4214-88D3-EDBB84CBC7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E95A7-FDBA-4514-880E-ACD007014631}"/>
              </a:ext>
            </a:extLst>
          </p:cNvPr>
          <p:cNvSpPr/>
          <p:nvPr userDrawn="1"/>
        </p:nvSpPr>
        <p:spPr>
          <a:xfrm>
            <a:off x="-19876" y="0"/>
            <a:ext cx="6095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>
            <a:normAutofit/>
          </a:bodyPr>
          <a:lstStyle/>
          <a:p>
            <a:pPr algn="ctr"/>
            <a:endParaRPr lang="en-US" sz="180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C95DA3C-0C7E-4B42-A764-C167DC1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10" y="28373"/>
            <a:ext cx="10515600" cy="1325563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inTextleft">
            <a:extLst>
              <a:ext uri="{FF2B5EF4-FFF2-40B4-BE49-F238E27FC236}">
                <a16:creationId xmlns:a16="http://schemas.microsoft.com/office/drawing/2014/main" id="{F21B72C9-6910-46B5-9137-183EBB21D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MainText">
            <a:extLst>
              <a:ext uri="{FF2B5EF4-FFF2-40B4-BE49-F238E27FC236}">
                <a16:creationId xmlns:a16="http://schemas.microsoft.com/office/drawing/2014/main" id="{6D1ECA71-6E0B-4DC2-BD5C-07B0578B71F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10204" y="1470991"/>
            <a:ext cx="5395449" cy="4705972"/>
          </a:xfrm>
          <a:prstGeom prst="rect">
            <a:avLst/>
          </a:prstGeom>
        </p:spPr>
        <p:txBody>
          <a:bodyPr vert="horz" lIns="18000" tIns="18000" rIns="18000" bIns="1800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endParaRPr lang="en-US" dirty="0"/>
          </a:p>
        </p:txBody>
      </p:sp>
      <p:pic>
        <p:nvPicPr>
          <p:cNvPr id="14" name="LogoBottomLeft">
            <a:extLst>
              <a:ext uri="{FF2B5EF4-FFF2-40B4-BE49-F238E27FC236}">
                <a16:creationId xmlns:a16="http://schemas.microsoft.com/office/drawing/2014/main" id="{D813E079-1D04-4FB2-926E-87B1F0CEDF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16" t="17127" r="-1167" b="5925"/>
          <a:stretch/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15" name="SlideNumber">
            <a:extLst>
              <a:ext uri="{FF2B5EF4-FFF2-40B4-BE49-F238E27FC236}">
                <a16:creationId xmlns:a16="http://schemas.microsoft.com/office/drawing/2014/main" id="{C0DB7BF6-2BFF-4783-BDA2-7C9D69BC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1143" y="6459100"/>
            <a:ext cx="898563" cy="370528"/>
          </a:xfrm>
          <a:prstGeom prst="rect">
            <a:avLst/>
          </a:prstGeom>
        </p:spPr>
        <p:txBody>
          <a:bodyPr vert="horz" lIns="18000" tIns="18000" rIns="18000" bIns="1800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311-E5ED-4A51-A5FD-DDA50755D1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ights">
            <a:extLst>
              <a:ext uri="{FF2B5EF4-FFF2-40B4-BE49-F238E27FC236}">
                <a16:creationId xmlns:a16="http://schemas.microsoft.com/office/drawing/2014/main" id="{E49CA867-FD29-42B2-8046-1103453B74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751370" y="-22373"/>
            <a:ext cx="442023" cy="6453101"/>
          </a:xfrm>
          <a:prstGeom prst="rect">
            <a:avLst/>
          </a:prstGeom>
        </p:spPr>
        <p:txBody>
          <a:bodyPr vert="vert270" lIns="18000" tIns="18000" rIns="18000" bIns="18000" anchor="b">
            <a:normAutofit/>
          </a:bodyPr>
          <a:lstStyle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Citations">
            <a:extLst>
              <a:ext uri="{FF2B5EF4-FFF2-40B4-BE49-F238E27FC236}">
                <a16:creationId xmlns:a16="http://schemas.microsoft.com/office/drawing/2014/main" id="{8E47457E-DDE4-41AD-9C6A-E080471E545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82430" y="6472384"/>
            <a:ext cx="8731002" cy="357244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  <p:sp>
        <p:nvSpPr>
          <p:cNvPr id="18" name="CRICOS">
            <a:extLst>
              <a:ext uri="{FF2B5EF4-FFF2-40B4-BE49-F238E27FC236}">
                <a16:creationId xmlns:a16="http://schemas.microsoft.com/office/drawing/2014/main" id="{EBA7C294-0199-4EBD-BA6C-3116F9693D5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825726" y="6459100"/>
            <a:ext cx="1455417" cy="37052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71397241-1688-4E55-9E59-ADA4314E2EE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294" y="6465742"/>
            <a:ext cx="1048347" cy="392258"/>
          </a:xfrm>
          <a:prstGeom prst="rect">
            <a:avLst/>
          </a:prstGeom>
        </p:spPr>
        <p:txBody>
          <a:bodyPr lIns="18000" tIns="18000" rIns="18000" bIns="18000" anchor="b">
            <a:norm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96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head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B522312E-6A85-478A-8FD1-08AF736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endParaRPr lang="en-AU" dirty="0"/>
          </a:p>
        </p:txBody>
      </p:sp>
      <p:sp>
        <p:nvSpPr>
          <p:cNvPr id="4" name="MainText">
            <a:extLst>
              <a:ext uri="{FF2B5EF4-FFF2-40B4-BE49-F238E27FC236}">
                <a16:creationId xmlns:a16="http://schemas.microsoft.com/office/drawing/2014/main" id="{93887FF0-9BF9-44C4-AE3A-B33AE3212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8800"/>
            <a:ext cx="10515600" cy="4664075"/>
          </a:xfrm>
          <a:prstGeom prst="rect">
            <a:avLst/>
          </a:prstGeom>
        </p:spPr>
        <p:txBody>
          <a:bodyPr lIns="18000" tIns="18000" rIns="18000" bIns="18000">
            <a:normAutofit/>
          </a:bodyPr>
          <a:lstStyle/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04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2" r:id="rId4"/>
    <p:sldLayoutId id="2147483727" r:id="rId5"/>
    <p:sldLayoutId id="2147483726" r:id="rId6"/>
    <p:sldLayoutId id="214748372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bd926c26e74b9c37536aef810846ab880d721bd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bd926c26e74b9c37536aef810846ab880d721bd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bd926c26e74b9c37536aef810846ab880d721bd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 hasCustomPrompt="1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/>
          </p:nvPr>
        </p:nvSpPr>
        <p:spPr>
          <a:xfrm>
            <a:off x="855410" y="28373"/>
            <a:ext cx="10515600" cy="1325563"/>
          </a:xfrm>
        </p:spPr>
        <p:txBody>
          <a:bodyPr/>
          <a:lstStyle/>
          <a:p>
            <a:r>
              <a:rPr/>
              <a:t>Sample Slide</a:t>
            </a:r>
          </a:p>
        </p:txBody>
      </p:sp>
      <p:sp>
        <p:nvSpPr>
          <p:cNvPr id="3" name="Rights"/>
          <p:cNvSpPr>
            <a:spLocks noGrp="1"/>
          </p:cNvSpPr>
          <p:nvPr>
            <p:ph sz="half" idx="21" hasCustomPrompt="1"/>
          </p:nvPr>
        </p:nvSpPr>
        <p:spPr>
          <a:xfrm>
            <a:off x="11751370" y="-22373"/>
            <a:ext cx="442023" cy="6453101"/>
          </a:xfrm>
        </p:spPr>
        <p:txBody>
          <a:bodyPr/>
          <a:lstStyle/>
          <a:p>
            <a:r>
              <a:rPr/>
              <a:t>Created with R and the officer package</a:t>
            </a:r>
          </a:p>
        </p:txBody>
      </p:sp>
      <p:pic>
        <p:nvPicPr>
          <p:cNvPr id="4" name="LogoBottomLeft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51728" y="6372191"/>
            <a:ext cx="530703" cy="245179"/>
          </a:xfrm>
          <a:prstGeom prst="rect">
            <a:avLst/>
          </a:prstGeom>
        </p:spPr>
      </p:pic>
      <p:sp>
        <p:nvSpPr>
          <p:cNvPr id="5" name="LeftPlaceholder"/>
          <p:cNvSpPr>
            <a:spLocks noGrp="1"/>
          </p:cNvSpPr>
          <p:nvPr>
            <p:ph type="body" idx="18" hasCustomPrompt="1"/>
          </p:nvPr>
        </p:nvSpPr>
        <p:spPr>
          <a:xfrm>
            <a:off x="619604" y="1357681"/>
            <a:ext cx="3441226" cy="5072926"/>
          </a:xfrm>
        </p:spPr>
        <p:txBody>
          <a:bodyPr/>
          <a:lstStyle/>
          <a:p>
            <a:pPr/>
            <a:r>
              <a:rPr/>
              <a:t>Item 1
</a:t>
            </a:r>
          </a:p>
          <a:p>
            <a:pPr/>
            <a:r>
              <a:rPr/>
              <a:t>Item 2
</a:t>
            </a:r>
          </a:p>
          <a:p>
            <a:pPr/>
            <a:r>
              <a:rPr/>
              <a:t>Item 3
</a:t>
            </a:r>
          </a:p>
        </p:txBody>
      </p:sp>
      <p:sp>
        <p:nvSpPr>
          <p:cNvPr id="6" name="RightFullHeightPlaceholder"/>
          <p:cNvSpPr>
            <a:spLocks noGrp="1"/>
          </p:cNvSpPr>
          <p:nvPr>
            <p:ph sz="half" idx="20" hasCustomPrompt="1"/>
          </p:nvPr>
        </p:nvSpPr>
        <p:spPr>
          <a:xfrm>
            <a:off x="7922839" y="0"/>
            <a:ext cx="4289503" cy="6858000"/>
          </a:xfrm>
        </p:spPr>
        <p:txBody>
          <a:bodyPr/>
          <a:lstStyle/>
          <a:p>
            <a:pPr/>
            <a:r>
              <a:rPr/>
              <a:t>Item A
</a:t>
            </a:r>
          </a:p>
          <a:p>
            <a:pPr/>
            <a:r>
              <a:rPr/>
              <a:t>Item B
</a:t>
            </a:r>
          </a:p>
          <a:p>
            <a:pPr/>
            <a:r>
              <a:rPr/>
              <a:t>Item C
</a:t>
            </a:r>
          </a:p>
        </p:txBody>
      </p:sp>
      <p:pic>
        <p:nvPicPr>
          <p:cNvPr id="7" name="MiddlePlaceholder" descr=""/>
          <p:cNvPicPr>
            <a:picLocks noGrp="1"/>
          </p:cNvPicPr>
          <p:nvPr>
            <p:ph idx="27" hasCustomPrompt="1"/>
          </p:nvPr>
        </p:nvPicPr>
        <p:blipFill>
          <a:blip cstate="print" r:embed="rId2"/>
          <a:stretch>
            <a:fillRect/>
          </a:stretch>
        </p:blipFill>
        <p:spPr>
          <a:xfrm>
            <a:off x="4458075" y="769471"/>
            <a:ext cx="3682166" cy="5744973"/>
          </a:xfrm>
          <a:prstGeom prst="rect">
            <a:avLst/>
          </a:prstGeom>
        </p:spPr>
      </p:pic>
      <p:sp>
        <p:nvSpPr>
          <p:cNvPr id="8" name="Citations"/>
          <p:cNvSpPr>
            <a:spLocks noGrp="1"/>
          </p:cNvSpPr>
          <p:nvPr>
            <p:ph sz="quarter" idx="22" hasCustomPrompt="1"/>
          </p:nvPr>
        </p:nvSpPr>
        <p:spPr>
          <a:xfrm>
            <a:off x="1082430" y="6472384"/>
            <a:ext cx="8731002" cy="357244"/>
          </a:xfrm>
        </p:spPr>
        <p:txBody>
          <a:bodyPr/>
          <a:lstStyle/>
          <a:p>
            <a:r>
              <a:rPr/>
              <a:t>&lt;a
name=bib-kellyCollaborativeWebSearch2014&gt;&lt;/a&gt;[[1]](#cite-kellyCollaborativeWebSearch2014)
R. Kelly and S. J. Payne. “Collaborative Web Search in Context: A Study
of Tool Use in Everyday Tasks”. In: _2014 ACM Conference on Computer
Supported Cooperative Work_. University of Bath, 2014. DOI:
[10.1145/2531602.2531617](https://doi.org/10.1145%2F2531602.2531617).
(Visited on 02/17/2014).</a:t>
            </a:r>
          </a:p>
        </p:txBody>
      </p:sp>
      <p:sp>
        <p:nvSpPr>
          <p:cNvPr id="9" name="CRICOS"/>
          <p:cNvSpPr>
            <a:spLocks noGrp="1"/>
          </p:cNvSpPr>
          <p:nvPr>
            <p:ph sz="quarter" idx="23" hasCustomPrompt="1"/>
          </p:nvPr>
        </p:nvSpPr>
        <p:spPr>
          <a:xfrm>
            <a:off x="9825726" y="6459100"/>
            <a:ext cx="1455417" cy="370528"/>
          </a:xfrm>
        </p:spPr>
        <p:txBody>
          <a:bodyPr/>
          <a:lstStyle/>
          <a:p>
            <a:r>
              <a:rPr/>
              <a:t>CRICOS 00099F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00 UTS Additional Branded Templates PPT 16x9_Av2" id="{BCED6A9D-F72A-3A4F-A529-35C28E6B4649}" vid="{DFBD8A12-7E35-EA47-8316-C01D2B68C9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0b43708e-46d6-4d3c-9c5a-ca1f9b3cc91a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F8F5063C4294F82CD88B594AB769A" ma:contentTypeVersion="17" ma:contentTypeDescription="Create a new document." ma:contentTypeScope="" ma:versionID="52b72f450c1b79f86b5b55c065c55e7b">
  <xsd:schema xmlns:xsd="http://www.w3.org/2001/XMLSchema" xmlns:xs="http://www.w3.org/2001/XMLSchema" xmlns:p="http://schemas.microsoft.com/office/2006/metadata/properties" xmlns:ns1="http://schemas.microsoft.com/sharepoint/v3" xmlns:ns3="0b43708e-46d6-4d3c-9c5a-ca1f9b3cc91a" xmlns:ns4="3421a79c-7714-4f94-a561-803eb29bf7e8" targetNamespace="http://schemas.microsoft.com/office/2006/metadata/properties" ma:root="true" ma:fieldsID="35a8d571a6db47593d6ec50aba8ebc46" ns1:_="" ns3:_="" ns4:_="">
    <xsd:import namespace="http://schemas.microsoft.com/sharepoint/v3"/>
    <xsd:import namespace="0b43708e-46d6-4d3c-9c5a-ca1f9b3cc91a"/>
    <xsd:import namespace="3421a79c-7714-4f94-a561-803eb29bf7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3708e-46d6-4d3c-9c5a-ca1f9b3cc9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1a79c-7714-4f94-a561-803eb29bf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222B2-7BCC-413E-836E-47DD7BC541DD}">
  <ds:schemaRefs>
    <ds:schemaRef ds:uri="http://www.w3.org/XML/1998/namespace"/>
    <ds:schemaRef ds:uri="http://schemas.microsoft.com/sharepoint/v3"/>
    <ds:schemaRef ds:uri="http://purl.org/dc/terms/"/>
    <ds:schemaRef ds:uri="http://schemas.microsoft.com/office/2006/metadata/properties"/>
    <ds:schemaRef ds:uri="0b43708e-46d6-4d3c-9c5a-ca1f9b3cc91a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421a79c-7714-4f94-a561-803eb29bf7e8"/>
  </ds:schemaRefs>
</ds:datastoreItem>
</file>

<file path=customXml/itemProps2.xml><?xml version="1.0" encoding="utf-8"?>
<ds:datastoreItem xmlns:ds="http://schemas.openxmlformats.org/officeDocument/2006/customXml" ds:itemID="{59335DCD-60E9-4556-94D0-F8211069E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5D391B-B46C-4F5E-A642-1227725AA2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43708e-46d6-4d3c-9c5a-ca1f9b3cc91a"/>
    <ds:schemaRef ds:uri="3421a79c-7714-4f94-a561-803eb29bf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Helvetica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Title Heading</dc:title>
  <dc:creator>Simon Knight</dc:creator>
  <cp:lastModifiedBy/>
  <cp:revision>7</cp:revision>
  <dcterms:created xsi:type="dcterms:W3CDTF">2023-04-26T06:49:38Z</dcterms:created>
  <dcterms:modified xsi:type="dcterms:W3CDTF">2023-04-30T16:43:33Z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2023-04-26T06:49:39Z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655fbbad-ccce-4616-a13d-ae9946dcd416</vt:lpwstr>
  </property>
  <property fmtid="{D5CDD505-2E9C-101B-9397-08002B2CF9AE}" pid="8" name="MSIP_Label_51a6c3db-1667-4f49-995a-8b9973972958_ContentBits">
    <vt:lpwstr>0</vt:lpwstr>
  </property>
  <property fmtid="{D5CDD505-2E9C-101B-9397-08002B2CF9AE}" pid="9" name="ContentTypeId">
    <vt:lpwstr>0x010100E8BF8F5063C4294F82CD88B594AB769A</vt:lpwstr>
  </property>
</Properties>
</file>