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6" r:id="rId5"/>
  </p:sldMasterIdLst>
  <p:notesMasterIdLst>
    <p:notesMasterId r:id="rId10"/>
  </p:notesMasterIdLst>
  <p:sldIdLst>
    <p:sldId id="257" r:id="rId6"/>
    <p:sldId id="259" r:id="rId7"/>
    <p:sldId id="276" r:id="rId8"/>
    <p:sldId id="277" r:id="rId9"/>
  </p:sldIdLst>
  <p:sldSz cx="15316200" cy="6489700"/>
  <p:notesSz cx="15316200" cy="648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AB247F5-C5AA-4871-864D-DC55CC8CC1C2}">
          <p14:sldIdLst>
            <p14:sldId id="257"/>
          </p14:sldIdLst>
        </p14:section>
        <p14:section name="Overall model" id="{E5C8D2B2-537C-4195-853A-0C4F300BD3E9}">
          <p14:sldIdLst>
            <p14:sldId id="259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  <a:srgbClr val="F5F5F5"/>
    <a:srgbClr val="660FF1"/>
    <a:srgbClr val="20C897"/>
    <a:srgbClr val="FD7D13"/>
    <a:srgbClr val="0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6" y="3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76139BA7-FC00-4E76-BBFE-D2F612750949}"/>
    <pc:docChg chg="custSel addSld delSld modSld sldOrd modSection">
      <pc:chgData name="Simon Knight" userId="9061304c-fc0b-448c-b339-58b2ccbf8fd2" providerId="ADAL" clId="{76139BA7-FC00-4E76-BBFE-D2F612750949}" dt="2022-05-26T00:04:11.070" v="235" actId="20577"/>
      <pc:docMkLst>
        <pc:docMk/>
      </pc:docMkLst>
      <pc:sldChg chg="ord">
        <pc:chgData name="Simon Knight" userId="9061304c-fc0b-448c-b339-58b2ccbf8fd2" providerId="ADAL" clId="{76139BA7-FC00-4E76-BBFE-D2F612750949}" dt="2022-05-17T04:54:13.470" v="19"/>
        <pc:sldMkLst>
          <pc:docMk/>
          <pc:sldMk cId="6419072" sldId="259"/>
        </pc:sldMkLst>
      </pc:sldChg>
      <pc:sldChg chg="ord">
        <pc:chgData name="Simon Knight" userId="9061304c-fc0b-448c-b339-58b2ccbf8fd2" providerId="ADAL" clId="{76139BA7-FC00-4E76-BBFE-D2F612750949}" dt="2022-05-13T06:44:22.017" v="1"/>
        <pc:sldMkLst>
          <pc:docMk/>
          <pc:sldMk cId="3066164056" sldId="260"/>
        </pc:sldMkLst>
      </pc:sldChg>
      <pc:sldChg chg="addSp delSp add">
        <pc:chgData name="Simon Knight" userId="9061304c-fc0b-448c-b339-58b2ccbf8fd2" providerId="ADAL" clId="{76139BA7-FC00-4E76-BBFE-D2F612750949}" dt="2022-05-13T06:49:08.518" v="18"/>
        <pc:sldMkLst>
          <pc:docMk/>
          <pc:sldMk cId="708831033" sldId="262"/>
        </pc:sldMkLst>
        <pc:spChg chg="del">
          <ac:chgData name="Simon Knight" userId="9061304c-fc0b-448c-b339-58b2ccbf8fd2" providerId="ADAL" clId="{76139BA7-FC00-4E76-BBFE-D2F612750949}" dt="2022-05-13T06:46:46.581" v="8" actId="478"/>
          <ac:spMkLst>
            <pc:docMk/>
            <pc:sldMk cId="708831033" sldId="262"/>
            <ac:spMk id="74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6:48.724" v="10" actId="478"/>
          <ac:spMkLst>
            <pc:docMk/>
            <pc:sldMk cId="708831033" sldId="262"/>
            <ac:spMk id="75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6:45.472" v="7" actId="478"/>
          <ac:spMkLst>
            <pc:docMk/>
            <pc:sldMk cId="708831033" sldId="262"/>
            <ac:spMk id="81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6:08.580" v="5" actId="478"/>
          <ac:spMkLst>
            <pc:docMk/>
            <pc:sldMk cId="708831033" sldId="262"/>
            <ac:spMk id="87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6:04.543" v="3" actId="478"/>
          <ac:spMkLst>
            <pc:docMk/>
            <pc:sldMk cId="708831033" sldId="262"/>
            <ac:spMk id="105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6:51.169" v="11" actId="478"/>
          <ac:spMkLst>
            <pc:docMk/>
            <pc:sldMk cId="708831033" sldId="262"/>
            <ac:spMk id="133" creationId="{00000000-0000-0000-0000-000000000000}"/>
          </ac:spMkLst>
        </pc:spChg>
        <pc:spChg chg="add">
          <ac:chgData name="Simon Knight" userId="9061304c-fc0b-448c-b339-58b2ccbf8fd2" providerId="ADAL" clId="{76139BA7-FC00-4E76-BBFE-D2F612750949}" dt="2022-05-13T06:49:08.518" v="18"/>
          <ac:spMkLst>
            <pc:docMk/>
            <pc:sldMk cId="708831033" sldId="262"/>
            <ac:spMk id="150" creationId="{8FA8F7FC-4A2A-4E9A-A3BF-C653AA9E9541}"/>
          </ac:spMkLst>
        </pc:spChg>
        <pc:grpChg chg="del">
          <ac:chgData name="Simon Knight" userId="9061304c-fc0b-448c-b339-58b2ccbf8fd2" providerId="ADAL" clId="{76139BA7-FC00-4E76-BBFE-D2F612750949}" dt="2022-05-13T06:46:47.124" v="9" actId="478"/>
          <ac:grpSpMkLst>
            <pc:docMk/>
            <pc:sldMk cId="708831033" sldId="262"/>
            <ac:grpSpMk id="70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6:44.428" v="6" actId="478"/>
          <ac:grpSpMkLst>
            <pc:docMk/>
            <pc:sldMk cId="708831033" sldId="262"/>
            <ac:grpSpMk id="76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6:07.320" v="4" actId="478"/>
          <ac:grpSpMkLst>
            <pc:docMk/>
            <pc:sldMk cId="708831033" sldId="262"/>
            <ac:grpSpMk id="82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6:01.674" v="2" actId="478"/>
          <ac:grpSpMkLst>
            <pc:docMk/>
            <pc:sldMk cId="708831033" sldId="262"/>
            <ac:grpSpMk id="100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6:51.169" v="11" actId="478"/>
          <ac:grpSpMkLst>
            <pc:docMk/>
            <pc:sldMk cId="708831033" sldId="262"/>
            <ac:grpSpMk id="128" creationId="{00000000-0000-0000-0000-000000000000}"/>
          </ac:grpSpMkLst>
        </pc:grpChg>
        <pc:grpChg chg="add">
          <ac:chgData name="Simon Knight" userId="9061304c-fc0b-448c-b339-58b2ccbf8fd2" providerId="ADAL" clId="{76139BA7-FC00-4E76-BBFE-D2F612750949}" dt="2022-05-13T06:49:02.298" v="17"/>
          <ac:grpSpMkLst>
            <pc:docMk/>
            <pc:sldMk cId="708831033" sldId="262"/>
            <ac:grpSpMk id="145" creationId="{F46AA335-CF4F-4108-B350-7E001630F6B3}"/>
          </ac:grpSpMkLst>
        </pc:grpChg>
      </pc:sldChg>
      <pc:sldChg chg="delSp add ord">
        <pc:chgData name="Simon Knight" userId="9061304c-fc0b-448c-b339-58b2ccbf8fd2" providerId="ADAL" clId="{76139BA7-FC00-4E76-BBFE-D2F612750949}" dt="2022-05-13T06:48:48.548" v="16" actId="478"/>
        <pc:sldMkLst>
          <pc:docMk/>
          <pc:sldMk cId="4164343528" sldId="263"/>
        </pc:sldMkLst>
        <pc:spChg chg="del">
          <ac:chgData name="Simon Knight" userId="9061304c-fc0b-448c-b339-58b2ccbf8fd2" providerId="ADAL" clId="{76139BA7-FC00-4E76-BBFE-D2F612750949}" dt="2022-05-13T06:48:48.548" v="16" actId="478"/>
          <ac:spMkLst>
            <pc:docMk/>
            <pc:sldMk cId="4164343528" sldId="263"/>
            <ac:spMk id="87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8:48.548" v="16" actId="478"/>
          <ac:spMkLst>
            <pc:docMk/>
            <pc:sldMk cId="4164343528" sldId="263"/>
            <ac:spMk id="93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8:48.548" v="16" actId="478"/>
          <ac:spMkLst>
            <pc:docMk/>
            <pc:sldMk cId="4164343528" sldId="263"/>
            <ac:spMk id="99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8:18.075" v="14" actId="478"/>
          <ac:spMkLst>
            <pc:docMk/>
            <pc:sldMk cId="4164343528" sldId="263"/>
            <ac:spMk id="105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8:18.075" v="14" actId="478"/>
          <ac:spMkLst>
            <pc:docMk/>
            <pc:sldMk cId="4164343528" sldId="263"/>
            <ac:spMk id="111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8:35.041" v="15" actId="478"/>
          <ac:spMkLst>
            <pc:docMk/>
            <pc:sldMk cId="4164343528" sldId="263"/>
            <ac:spMk id="129" creationId="{00000000-0000-0000-0000-000000000000}"/>
          </ac:spMkLst>
        </pc:spChg>
        <pc:spChg chg="del">
          <ac:chgData name="Simon Knight" userId="9061304c-fc0b-448c-b339-58b2ccbf8fd2" providerId="ADAL" clId="{76139BA7-FC00-4E76-BBFE-D2F612750949}" dt="2022-05-13T06:48:35.041" v="15" actId="478"/>
          <ac:spMkLst>
            <pc:docMk/>
            <pc:sldMk cId="4164343528" sldId="263"/>
            <ac:spMk id="135" creationId="{00000000-0000-0000-0000-000000000000}"/>
          </ac:spMkLst>
        </pc:spChg>
        <pc:grpChg chg="del">
          <ac:chgData name="Simon Knight" userId="9061304c-fc0b-448c-b339-58b2ccbf8fd2" providerId="ADAL" clId="{76139BA7-FC00-4E76-BBFE-D2F612750949}" dt="2022-05-13T06:48:48.548" v="16" actId="478"/>
          <ac:grpSpMkLst>
            <pc:docMk/>
            <pc:sldMk cId="4164343528" sldId="263"/>
            <ac:grpSpMk id="82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8:48.548" v="16" actId="478"/>
          <ac:grpSpMkLst>
            <pc:docMk/>
            <pc:sldMk cId="4164343528" sldId="263"/>
            <ac:grpSpMk id="88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8:48.548" v="16" actId="478"/>
          <ac:grpSpMkLst>
            <pc:docMk/>
            <pc:sldMk cId="4164343528" sldId="263"/>
            <ac:grpSpMk id="94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8:18.075" v="14" actId="478"/>
          <ac:grpSpMkLst>
            <pc:docMk/>
            <pc:sldMk cId="4164343528" sldId="263"/>
            <ac:grpSpMk id="100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8:18.075" v="14" actId="478"/>
          <ac:grpSpMkLst>
            <pc:docMk/>
            <pc:sldMk cId="4164343528" sldId="263"/>
            <ac:grpSpMk id="106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8:35.041" v="15" actId="478"/>
          <ac:grpSpMkLst>
            <pc:docMk/>
            <pc:sldMk cId="4164343528" sldId="263"/>
            <ac:grpSpMk id="124" creationId="{00000000-0000-0000-0000-000000000000}"/>
          </ac:grpSpMkLst>
        </pc:grpChg>
        <pc:grpChg chg="del">
          <ac:chgData name="Simon Knight" userId="9061304c-fc0b-448c-b339-58b2ccbf8fd2" providerId="ADAL" clId="{76139BA7-FC00-4E76-BBFE-D2F612750949}" dt="2022-05-13T06:48:35.041" v="15" actId="478"/>
          <ac:grpSpMkLst>
            <pc:docMk/>
            <pc:sldMk cId="4164343528" sldId="263"/>
            <ac:grpSpMk id="130" creationId="{00000000-0000-0000-0000-000000000000}"/>
          </ac:grpSpMkLst>
        </pc:grpChg>
      </pc:sldChg>
    </pc:docChg>
  </pc:docChgLst>
  <pc:docChgLst>
    <pc:chgData name="Simon Knight" userId="S::simon.knight@uts.edu.au::9061304c-fc0b-448c-b339-58b2ccbf8fd2" providerId="AD" clId="Web-{F6551DB1-E595-237D-EE63-A18A3D52E18E}"/>
    <pc:docChg chg="modSld sldOrd modSection">
      <pc:chgData name="Simon Knight" userId="S::simon.knight@uts.edu.au::9061304c-fc0b-448c-b339-58b2ccbf8fd2" providerId="AD" clId="Web-{F6551DB1-E595-237D-EE63-A18A3D52E18E}" dt="2022-04-29T04:06:37.937" v="386"/>
      <pc:docMkLst>
        <pc:docMk/>
      </pc:docMkLst>
      <pc:sldChg chg="modSp">
        <pc:chgData name="Simon Knight" userId="S::simon.knight@uts.edu.au::9061304c-fc0b-448c-b339-58b2ccbf8fd2" providerId="AD" clId="Web-{F6551DB1-E595-237D-EE63-A18A3D52E18E}" dt="2022-04-29T04:06:35.218" v="384" actId="20577"/>
        <pc:sldMkLst>
          <pc:docMk/>
          <pc:sldMk cId="0" sldId="256"/>
        </pc:sldMkLst>
        <pc:spChg chg="mod">
          <ac:chgData name="Simon Knight" userId="S::simon.knight@uts.edu.au::9061304c-fc0b-448c-b339-58b2ccbf8fd2" providerId="AD" clId="Web-{F6551DB1-E595-237D-EE63-A18A3D52E18E}" dt="2022-04-29T04:06:35.218" v="384" actId="20577"/>
          <ac:spMkLst>
            <pc:docMk/>
            <pc:sldMk cId="0" sldId="256"/>
            <ac:spMk id="47" creationId="{00000000-0000-0000-0000-000000000000}"/>
          </ac:spMkLst>
        </pc:spChg>
      </pc:sldChg>
      <pc:sldChg chg="modSp ord modNotes">
        <pc:chgData name="Simon Knight" userId="S::simon.knight@uts.edu.au::9061304c-fc0b-448c-b339-58b2ccbf8fd2" providerId="AD" clId="Web-{F6551DB1-E595-237D-EE63-A18A3D52E18E}" dt="2022-04-29T04:06:36.031" v="385"/>
        <pc:sldMkLst>
          <pc:docMk/>
          <pc:sldMk cId="6419072" sldId="259"/>
        </pc:sldMkLst>
        <pc:spChg chg="mod">
          <ac:chgData name="Simon Knight" userId="S::simon.knight@uts.edu.au::9061304c-fc0b-448c-b339-58b2ccbf8fd2" providerId="AD" clId="Web-{F6551DB1-E595-237D-EE63-A18A3D52E18E}" dt="2022-04-29T04:03:03.166" v="22" actId="20577"/>
          <ac:spMkLst>
            <pc:docMk/>
            <pc:sldMk cId="6419072" sldId="259"/>
            <ac:spMk id="47" creationId="{00000000-0000-0000-0000-000000000000}"/>
          </ac:spMkLst>
        </pc:spChg>
        <pc:spChg chg="mod">
          <ac:chgData name="Simon Knight" userId="S::simon.knight@uts.edu.au::9061304c-fc0b-448c-b339-58b2ccbf8fd2" providerId="AD" clId="Web-{F6551DB1-E595-237D-EE63-A18A3D52E18E}" dt="2022-04-29T04:06:03.483" v="372" actId="20577"/>
          <ac:spMkLst>
            <pc:docMk/>
            <pc:sldMk cId="6419072" sldId="259"/>
            <ac:spMk id="111" creationId="{00000000-0000-0000-0000-000000000000}"/>
          </ac:spMkLst>
        </pc:spChg>
      </pc:sldChg>
      <pc:sldChg chg="modSp ord">
        <pc:chgData name="Simon Knight" userId="S::simon.knight@uts.edu.au::9061304c-fc0b-448c-b339-58b2ccbf8fd2" providerId="AD" clId="Web-{F6551DB1-E595-237D-EE63-A18A3D52E18E}" dt="2022-04-29T04:06:37.937" v="386"/>
        <pc:sldMkLst>
          <pc:docMk/>
          <pc:sldMk cId="3066164056" sldId="260"/>
        </pc:sldMkLst>
        <pc:spChg chg="mod">
          <ac:chgData name="Simon Knight" userId="S::simon.knight@uts.edu.au::9061304c-fc0b-448c-b339-58b2ccbf8fd2" providerId="AD" clId="Web-{F6551DB1-E595-237D-EE63-A18A3D52E18E}" dt="2022-04-29T04:06:29.234" v="378" actId="20577"/>
          <ac:spMkLst>
            <pc:docMk/>
            <pc:sldMk cId="3066164056" sldId="260"/>
            <ac:spMk id="47" creationId="{00000000-0000-0000-0000-000000000000}"/>
          </ac:spMkLst>
        </pc:spChg>
        <pc:spChg chg="mod">
          <ac:chgData name="Simon Knight" userId="S::simon.knight@uts.edu.au::9061304c-fc0b-448c-b339-58b2ccbf8fd2" providerId="AD" clId="Web-{F6551DB1-E595-237D-EE63-A18A3D52E18E}" dt="2022-04-29T04:06:14.843" v="375" actId="20577"/>
          <ac:spMkLst>
            <pc:docMk/>
            <pc:sldMk cId="3066164056" sldId="260"/>
            <ac:spMk id="111" creationId="{00000000-0000-0000-0000-000000000000}"/>
          </ac:spMkLst>
        </pc:spChg>
      </pc:sldChg>
      <pc:sldChg chg="modSp">
        <pc:chgData name="Simon Knight" userId="S::simon.knight@uts.edu.au::9061304c-fc0b-448c-b339-58b2ccbf8fd2" providerId="AD" clId="Web-{F6551DB1-E595-237D-EE63-A18A3D52E18E}" dt="2022-04-29T04:06:32.187" v="381" actId="20577"/>
        <pc:sldMkLst>
          <pc:docMk/>
          <pc:sldMk cId="2370125317" sldId="261"/>
        </pc:sldMkLst>
        <pc:spChg chg="mod">
          <ac:chgData name="Simon Knight" userId="S::simon.knight@uts.edu.au::9061304c-fc0b-448c-b339-58b2ccbf8fd2" providerId="AD" clId="Web-{F6551DB1-E595-237D-EE63-A18A3D52E18E}" dt="2022-04-29T04:06:32.187" v="381" actId="20577"/>
          <ac:spMkLst>
            <pc:docMk/>
            <pc:sldMk cId="2370125317" sldId="261"/>
            <ac:spMk id="47" creationId="{00000000-0000-0000-0000-000000000000}"/>
          </ac:spMkLst>
        </pc:spChg>
      </pc:sldChg>
    </pc:docChg>
  </pc:docChgLst>
  <pc:docChgLst>
    <pc:chgData name="Simon Knight" userId="S::simon.knight@uts.edu.au::9061304c-fc0b-448c-b339-58b2ccbf8fd2" providerId="AD" clId="Web-{CD9CB966-171D-EC76-E933-7380573676D4}"/>
    <pc:docChg chg="addSld modSld sldOrd addSection modSection">
      <pc:chgData name="Simon Knight" userId="S::simon.knight@uts.edu.au::9061304c-fc0b-448c-b339-58b2ccbf8fd2" providerId="AD" clId="Web-{CD9CB966-171D-EC76-E933-7380573676D4}" dt="2022-05-24T01:59:05.870" v="14"/>
      <pc:docMkLst>
        <pc:docMk/>
      </pc:docMkLst>
      <pc:sldChg chg="ord">
        <pc:chgData name="Simon Knight" userId="S::simon.knight@uts.edu.au::9061304c-fc0b-448c-b339-58b2ccbf8fd2" providerId="AD" clId="Web-{CD9CB966-171D-EC76-E933-7380573676D4}" dt="2022-05-24T01:57:56.071" v="6"/>
        <pc:sldMkLst>
          <pc:docMk/>
          <pc:sldMk cId="708831033" sldId="262"/>
        </pc:sldMkLst>
      </pc:sldChg>
      <pc:sldChg chg="ord">
        <pc:chgData name="Simon Knight" userId="S::simon.knight@uts.edu.au::9061304c-fc0b-448c-b339-58b2ccbf8fd2" providerId="AD" clId="Web-{CD9CB966-171D-EC76-E933-7380573676D4}" dt="2022-05-24T01:57:56.071" v="5"/>
        <pc:sldMkLst>
          <pc:docMk/>
          <pc:sldMk cId="4164343528" sldId="263"/>
        </pc:sldMkLst>
      </pc:sldChg>
    </pc:docChg>
  </pc:docChgLst>
  <pc:docChgLst>
    <pc:chgData name="Simon Knight" userId="9061304c-fc0b-448c-b339-58b2ccbf8fd2" providerId="ADAL" clId="{ED79C7A7-3E00-4CB2-9C1B-FF924ACDFDAE}"/>
    <pc:docChg chg="custSel addSld delSld modSld sldOrd modSection">
      <pc:chgData name="Simon Knight" userId="9061304c-fc0b-448c-b339-58b2ccbf8fd2" providerId="ADAL" clId="{ED79C7A7-3E00-4CB2-9C1B-FF924ACDFDAE}" dt="2022-07-12T11:13:29.960" v="106" actId="478"/>
      <pc:docMkLst>
        <pc:docMk/>
      </pc:docMkLst>
      <pc:sldChg chg="modSp ord">
        <pc:chgData name="Simon Knight" userId="9061304c-fc0b-448c-b339-58b2ccbf8fd2" providerId="ADAL" clId="{ED79C7A7-3E00-4CB2-9C1B-FF924ACDFDAE}" dt="2022-07-12T11:10:55.558" v="81" actId="20577"/>
        <pc:sldMkLst>
          <pc:docMk/>
          <pc:sldMk cId="1427780315" sldId="271"/>
        </pc:sldMkLst>
        <pc:spChg chg="mod">
          <ac:chgData name="Simon Knight" userId="9061304c-fc0b-448c-b339-58b2ccbf8fd2" providerId="ADAL" clId="{ED79C7A7-3E00-4CB2-9C1B-FF924ACDFDAE}" dt="2022-07-12T11:10:55.558" v="81" actId="20577"/>
          <ac:spMkLst>
            <pc:docMk/>
            <pc:sldMk cId="1427780315" sldId="271"/>
            <ac:spMk id="6" creationId="{00000000-0000-0000-0000-000000000000}"/>
          </ac:spMkLst>
        </pc:spChg>
      </pc:sldChg>
      <pc:sldChg chg="add del">
        <pc:chgData name="Simon Knight" userId="9061304c-fc0b-448c-b339-58b2ccbf8fd2" providerId="ADAL" clId="{ED79C7A7-3E00-4CB2-9C1B-FF924ACDFDAE}" dt="2022-07-12T11:10:08.986" v="1"/>
        <pc:sldMkLst>
          <pc:docMk/>
          <pc:sldMk cId="4294624980" sldId="271"/>
        </pc:sldMkLst>
      </pc:sldChg>
      <pc:sldChg chg="del ord">
        <pc:chgData name="Simon Knight" userId="9061304c-fc0b-448c-b339-58b2ccbf8fd2" providerId="ADAL" clId="{ED79C7A7-3E00-4CB2-9C1B-FF924ACDFDAE}" dt="2022-07-12T11:11:08.218" v="83" actId="2696"/>
        <pc:sldMkLst>
          <pc:docMk/>
          <pc:sldMk cId="1470165322" sldId="272"/>
        </pc:sldMkLst>
      </pc:sldChg>
      <pc:sldChg chg="add del">
        <pc:chgData name="Simon Knight" userId="9061304c-fc0b-448c-b339-58b2ccbf8fd2" providerId="ADAL" clId="{ED79C7A7-3E00-4CB2-9C1B-FF924ACDFDAE}" dt="2022-07-12T11:10:08.986" v="1"/>
        <pc:sldMkLst>
          <pc:docMk/>
          <pc:sldMk cId="3558785919" sldId="272"/>
        </pc:sldMkLst>
      </pc:sldChg>
      <pc:sldChg chg="add del">
        <pc:chgData name="Simon Knight" userId="9061304c-fc0b-448c-b339-58b2ccbf8fd2" providerId="ADAL" clId="{ED79C7A7-3E00-4CB2-9C1B-FF924ACDFDAE}" dt="2022-07-12T11:10:08.986" v="1"/>
        <pc:sldMkLst>
          <pc:docMk/>
          <pc:sldMk cId="631584550" sldId="273"/>
        </pc:sldMkLst>
      </pc:sldChg>
      <pc:sldChg chg="del ord">
        <pc:chgData name="Simon Knight" userId="9061304c-fc0b-448c-b339-58b2ccbf8fd2" providerId="ADAL" clId="{ED79C7A7-3E00-4CB2-9C1B-FF924ACDFDAE}" dt="2022-07-12T11:11:08.233" v="84" actId="2696"/>
        <pc:sldMkLst>
          <pc:docMk/>
          <pc:sldMk cId="2747968095" sldId="273"/>
        </pc:sldMkLst>
      </pc:sldChg>
      <pc:sldChg chg="delSp modSp add modNotesTx">
        <pc:chgData name="Simon Knight" userId="9061304c-fc0b-448c-b339-58b2ccbf8fd2" providerId="ADAL" clId="{ED79C7A7-3E00-4CB2-9C1B-FF924ACDFDAE}" dt="2022-07-12T11:13:12.222" v="99" actId="478"/>
        <pc:sldMkLst>
          <pc:docMk/>
          <pc:sldMk cId="3921859097" sldId="274"/>
        </pc:sldMkLst>
        <pc:spChg chg="del">
          <ac:chgData name="Simon Knight" userId="9061304c-fc0b-448c-b339-58b2ccbf8fd2" providerId="ADAL" clId="{ED79C7A7-3E00-4CB2-9C1B-FF924ACDFDAE}" dt="2022-07-12T11:12:41.829" v="95" actId="478"/>
          <ac:spMkLst>
            <pc:docMk/>
            <pc:sldMk cId="3921859097" sldId="274"/>
            <ac:spMk id="2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2:39.266" v="94" actId="478"/>
          <ac:spMkLst>
            <pc:docMk/>
            <pc:sldMk cId="3921859097" sldId="274"/>
            <ac:spMk id="69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12.222" v="99" actId="478"/>
          <ac:spMkLst>
            <pc:docMk/>
            <pc:sldMk cId="3921859097" sldId="274"/>
            <ac:spMk id="75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2:45.162" v="96" actId="478"/>
          <ac:spMkLst>
            <pc:docMk/>
            <pc:sldMk cId="3921859097" sldId="274"/>
            <ac:spMk id="81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1:48.452" v="85" actId="478"/>
          <ac:spMkLst>
            <pc:docMk/>
            <pc:sldMk cId="3921859097" sldId="274"/>
            <ac:spMk id="105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1:48.452" v="85" actId="478"/>
          <ac:spMkLst>
            <pc:docMk/>
            <pc:sldMk cId="3921859097" sldId="274"/>
            <ac:spMk id="111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1:48.452" v="85" actId="478"/>
          <ac:spMkLst>
            <pc:docMk/>
            <pc:sldMk cId="3921859097" sldId="274"/>
            <ac:spMk id="117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1:48.452" v="85" actId="478"/>
          <ac:spMkLst>
            <pc:docMk/>
            <pc:sldMk cId="3921859097" sldId="274"/>
            <ac:spMk id="123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09.641" v="98" actId="478"/>
          <ac:spMkLst>
            <pc:docMk/>
            <pc:sldMk cId="3921859097" sldId="274"/>
            <ac:spMk id="129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09.641" v="98" actId="478"/>
          <ac:spMkLst>
            <pc:docMk/>
            <pc:sldMk cId="3921859097" sldId="274"/>
            <ac:spMk id="135" creationId="{00000000-0000-0000-0000-000000000000}"/>
          </ac:spMkLst>
        </pc:spChg>
        <pc:spChg chg="del mod">
          <ac:chgData name="Simon Knight" userId="9061304c-fc0b-448c-b339-58b2ccbf8fd2" providerId="ADAL" clId="{ED79C7A7-3E00-4CB2-9C1B-FF924ACDFDAE}" dt="2022-07-12T11:12:04.648" v="89" actId="478"/>
          <ac:spMkLst>
            <pc:docMk/>
            <pc:sldMk cId="3921859097" sldId="274"/>
            <ac:spMk id="141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2:06.274" v="90" actId="478"/>
          <ac:spMkLst>
            <pc:docMk/>
            <pc:sldMk cId="3921859097" sldId="274"/>
            <ac:spMk id="147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2:29.235" v="91" actId="478"/>
          <ac:spMkLst>
            <pc:docMk/>
            <pc:sldMk cId="3921859097" sldId="274"/>
            <ac:spMk id="169" creationId="{00000000-0000-0000-0000-000000000000}"/>
          </ac:spMkLst>
        </pc:spChg>
        <pc:grpChg chg="del mod">
          <ac:chgData name="Simon Knight" userId="9061304c-fc0b-448c-b339-58b2ccbf8fd2" providerId="ADAL" clId="{ED79C7A7-3E00-4CB2-9C1B-FF924ACDFDAE}" dt="2022-07-12T11:12:38.050" v="93" actId="478"/>
          <ac:grpSpMkLst>
            <pc:docMk/>
            <pc:sldMk cId="3921859097" sldId="274"/>
            <ac:grpSpMk id="64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12.222" v="99" actId="478"/>
          <ac:grpSpMkLst>
            <pc:docMk/>
            <pc:sldMk cId="3921859097" sldId="274"/>
            <ac:grpSpMk id="70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2:45.891" v="97" actId="478"/>
          <ac:grpSpMkLst>
            <pc:docMk/>
            <pc:sldMk cId="3921859097" sldId="274"/>
            <ac:grpSpMk id="76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1:48.452" v="85" actId="478"/>
          <ac:grpSpMkLst>
            <pc:docMk/>
            <pc:sldMk cId="3921859097" sldId="274"/>
            <ac:grpSpMk id="100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1:48.452" v="85" actId="478"/>
          <ac:grpSpMkLst>
            <pc:docMk/>
            <pc:sldMk cId="3921859097" sldId="274"/>
            <ac:grpSpMk id="106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1:48.452" v="85" actId="478"/>
          <ac:grpSpMkLst>
            <pc:docMk/>
            <pc:sldMk cId="3921859097" sldId="274"/>
            <ac:grpSpMk id="112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1:48.452" v="85" actId="478"/>
          <ac:grpSpMkLst>
            <pc:docMk/>
            <pc:sldMk cId="3921859097" sldId="274"/>
            <ac:grpSpMk id="118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09.641" v="98" actId="478"/>
          <ac:grpSpMkLst>
            <pc:docMk/>
            <pc:sldMk cId="3921859097" sldId="274"/>
            <ac:grpSpMk id="124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09.641" v="98" actId="478"/>
          <ac:grpSpMkLst>
            <pc:docMk/>
            <pc:sldMk cId="3921859097" sldId="274"/>
            <ac:grpSpMk id="130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2:02.783" v="87" actId="478"/>
          <ac:grpSpMkLst>
            <pc:docMk/>
            <pc:sldMk cId="3921859097" sldId="274"/>
            <ac:grpSpMk id="136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2:06.274" v="90" actId="478"/>
          <ac:grpSpMkLst>
            <pc:docMk/>
            <pc:sldMk cId="3921859097" sldId="274"/>
            <ac:grpSpMk id="142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2:29.235" v="91" actId="478"/>
          <ac:grpSpMkLst>
            <pc:docMk/>
            <pc:sldMk cId="3921859097" sldId="274"/>
            <ac:grpSpMk id="164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2:41.829" v="95" actId="478"/>
          <ac:grpSpMkLst>
            <pc:docMk/>
            <pc:sldMk cId="3921859097" sldId="274"/>
            <ac:grpSpMk id="171" creationId="{58BE1782-E57F-4E84-A943-B442F40AED2A}"/>
          </ac:grpSpMkLst>
        </pc:grpChg>
      </pc:sldChg>
      <pc:sldChg chg="delSp modSp add">
        <pc:chgData name="Simon Knight" userId="9061304c-fc0b-448c-b339-58b2ccbf8fd2" providerId="ADAL" clId="{ED79C7A7-3E00-4CB2-9C1B-FF924ACDFDAE}" dt="2022-07-12T11:13:29.960" v="106" actId="478"/>
        <pc:sldMkLst>
          <pc:docMk/>
          <pc:sldMk cId="862699273" sldId="275"/>
        </pc:sldMkLst>
        <pc:spChg chg="del">
          <ac:chgData name="Simon Knight" userId="9061304c-fc0b-448c-b339-58b2ccbf8fd2" providerId="ADAL" clId="{ED79C7A7-3E00-4CB2-9C1B-FF924ACDFDAE}" dt="2022-07-12T11:13:26.166" v="103" actId="478"/>
          <ac:spMkLst>
            <pc:docMk/>
            <pc:sldMk cId="862699273" sldId="275"/>
            <ac:spMk id="2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26.166" v="103" actId="478"/>
          <ac:spMkLst>
            <pc:docMk/>
            <pc:sldMk cId="862699273" sldId="275"/>
            <ac:spMk id="69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23.579" v="102" actId="478"/>
          <ac:spMkLst>
            <pc:docMk/>
            <pc:sldMk cId="862699273" sldId="275"/>
            <ac:spMk id="87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23.579" v="102" actId="478"/>
          <ac:spMkLst>
            <pc:docMk/>
            <pc:sldMk cId="862699273" sldId="275"/>
            <ac:spMk id="93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23.579" v="102" actId="478"/>
          <ac:spMkLst>
            <pc:docMk/>
            <pc:sldMk cId="862699273" sldId="275"/>
            <ac:spMk id="99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21.255" v="101" actId="478"/>
          <ac:spMkLst>
            <pc:docMk/>
            <pc:sldMk cId="862699273" sldId="275"/>
            <ac:spMk id="105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17.381" v="100" actId="478"/>
          <ac:spMkLst>
            <pc:docMk/>
            <pc:sldMk cId="862699273" sldId="275"/>
            <ac:spMk id="111" creationId="{00000000-0000-0000-0000-000000000000}"/>
          </ac:spMkLst>
        </pc:spChg>
        <pc:spChg chg="del">
          <ac:chgData name="Simon Knight" userId="9061304c-fc0b-448c-b339-58b2ccbf8fd2" providerId="ADAL" clId="{ED79C7A7-3E00-4CB2-9C1B-FF924ACDFDAE}" dt="2022-07-12T11:13:29.231" v="104" actId="478"/>
          <ac:spMkLst>
            <pc:docMk/>
            <pc:sldMk cId="862699273" sldId="275"/>
            <ac:spMk id="133" creationId="{00000000-0000-0000-0000-000000000000}"/>
          </ac:spMkLst>
        </pc:spChg>
        <pc:grpChg chg="del">
          <ac:chgData name="Simon Knight" userId="9061304c-fc0b-448c-b339-58b2ccbf8fd2" providerId="ADAL" clId="{ED79C7A7-3E00-4CB2-9C1B-FF924ACDFDAE}" dt="2022-07-12T11:13:26.166" v="103" actId="478"/>
          <ac:grpSpMkLst>
            <pc:docMk/>
            <pc:sldMk cId="862699273" sldId="275"/>
            <ac:grpSpMk id="64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23.579" v="102" actId="478"/>
          <ac:grpSpMkLst>
            <pc:docMk/>
            <pc:sldMk cId="862699273" sldId="275"/>
            <ac:grpSpMk id="82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23.579" v="102" actId="478"/>
          <ac:grpSpMkLst>
            <pc:docMk/>
            <pc:sldMk cId="862699273" sldId="275"/>
            <ac:grpSpMk id="88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23.579" v="102" actId="478"/>
          <ac:grpSpMkLst>
            <pc:docMk/>
            <pc:sldMk cId="862699273" sldId="275"/>
            <ac:grpSpMk id="94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21.255" v="101" actId="478"/>
          <ac:grpSpMkLst>
            <pc:docMk/>
            <pc:sldMk cId="862699273" sldId="275"/>
            <ac:grpSpMk id="100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17.381" v="100" actId="478"/>
          <ac:grpSpMkLst>
            <pc:docMk/>
            <pc:sldMk cId="862699273" sldId="275"/>
            <ac:grpSpMk id="106" creationId="{00000000-0000-0000-0000-000000000000}"/>
          </ac:grpSpMkLst>
        </pc:grpChg>
        <pc:grpChg chg="del mod">
          <ac:chgData name="Simon Knight" userId="9061304c-fc0b-448c-b339-58b2ccbf8fd2" providerId="ADAL" clId="{ED79C7A7-3E00-4CB2-9C1B-FF924ACDFDAE}" dt="2022-07-12T11:13:29.960" v="106" actId="478"/>
          <ac:grpSpMkLst>
            <pc:docMk/>
            <pc:sldMk cId="862699273" sldId="275"/>
            <ac:grpSpMk id="128" creationId="{00000000-0000-0000-0000-000000000000}"/>
          </ac:grpSpMkLst>
        </pc:grpChg>
        <pc:grpChg chg="del">
          <ac:chgData name="Simon Knight" userId="9061304c-fc0b-448c-b339-58b2ccbf8fd2" providerId="ADAL" clId="{ED79C7A7-3E00-4CB2-9C1B-FF924ACDFDAE}" dt="2022-07-12T11:13:26.166" v="103" actId="478"/>
          <ac:grpSpMkLst>
            <pc:docMk/>
            <pc:sldMk cId="862699273" sldId="275"/>
            <ac:grpSpMk id="140" creationId="{AED43D6C-C937-43F5-B3BF-7DB1F9E6DB5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637338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675688" y="0"/>
            <a:ext cx="6637337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27B18-6606-4EA1-A8FF-74FB1911DC9D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73650" y="811213"/>
            <a:ext cx="5168900" cy="2190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31938" y="3122613"/>
            <a:ext cx="12252325" cy="25558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164263"/>
            <a:ext cx="6637338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675688" y="6164263"/>
            <a:ext cx="6637337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8181-0168-41C3-85AE-97506D7D44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42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38181-0168-41C3-85AE-97506D7D446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37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38181-0168-41C3-85AE-97506D7D446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40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8715" y="2011807"/>
            <a:ext cx="1301877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97430" y="3634232"/>
            <a:ext cx="1072134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5810" y="1492631"/>
            <a:ext cx="6662547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887843" y="1492631"/>
            <a:ext cx="6662547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8742" y="2540187"/>
            <a:ext cx="9515232" cy="1137310"/>
          </a:xfrm>
        </p:spPr>
        <p:txBody>
          <a:bodyPr anchor="t">
            <a:noAutofit/>
          </a:bodyPr>
          <a:lstStyle>
            <a:lvl1pPr algn="l">
              <a:defRPr lang="en-AU" sz="3217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8742" y="3694803"/>
            <a:ext cx="9515232" cy="1403993"/>
          </a:xfrm>
        </p:spPr>
        <p:txBody>
          <a:bodyPr>
            <a:noAutofit/>
          </a:bodyPr>
          <a:lstStyle>
            <a:lvl1pPr marL="0" indent="0" algn="l">
              <a:lnSpc>
                <a:spcPts val="1940"/>
              </a:lnSpc>
              <a:spcBef>
                <a:spcPts val="0"/>
              </a:spcBef>
              <a:buNone/>
              <a:defRPr lang="en-AU" sz="1514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648" indent="0" algn="ctr">
              <a:buNone/>
              <a:defRPr sz="1893"/>
            </a:lvl2pPr>
            <a:lvl3pPr marL="865297" indent="0" algn="ctr">
              <a:buNone/>
              <a:defRPr sz="1703"/>
            </a:lvl3pPr>
            <a:lvl4pPr marL="1297945" indent="0" algn="ctr">
              <a:buNone/>
              <a:defRPr sz="1514"/>
            </a:lvl4pPr>
            <a:lvl5pPr marL="1730593" indent="0" algn="ctr">
              <a:buNone/>
              <a:defRPr sz="1514"/>
            </a:lvl5pPr>
            <a:lvl6pPr marL="2163242" indent="0" algn="ctr">
              <a:buNone/>
              <a:defRPr sz="1514"/>
            </a:lvl6pPr>
            <a:lvl7pPr marL="2595890" indent="0" algn="ctr">
              <a:buNone/>
              <a:defRPr sz="1514"/>
            </a:lvl7pPr>
            <a:lvl8pPr marL="3028539" indent="0" algn="ctr">
              <a:buNone/>
              <a:defRPr sz="1514"/>
            </a:lvl8pPr>
            <a:lvl9pPr marL="3461187" indent="0" algn="ctr">
              <a:buNone/>
              <a:defRPr sz="1514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9CB7F-C500-664A-85BC-40E9807967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1"/>
          <a:stretch/>
        </p:blipFill>
        <p:spPr>
          <a:xfrm>
            <a:off x="7998717" y="-1"/>
            <a:ext cx="7317484" cy="6396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4D4A17-CCAE-BD4B-887F-A1DBBA9FD3FB}"/>
              </a:ext>
            </a:extLst>
          </p:cNvPr>
          <p:cNvSpPr txBox="1"/>
          <p:nvPr userDrawn="1"/>
        </p:nvSpPr>
        <p:spPr>
          <a:xfrm>
            <a:off x="12585372" y="6076072"/>
            <a:ext cx="2196443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46" dirty="0">
                <a:solidFill>
                  <a:schemeClr val="bg1"/>
                </a:solidFill>
              </a:rPr>
              <a:t>UTS CRICOS 00099F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F2A6B-D6B4-4867-BCC6-E914BCC8F79F}"/>
              </a:ext>
            </a:extLst>
          </p:cNvPr>
          <p:cNvGrpSpPr/>
          <p:nvPr userDrawn="1"/>
        </p:nvGrpSpPr>
        <p:grpSpPr>
          <a:xfrm>
            <a:off x="610273" y="450143"/>
            <a:ext cx="4936085" cy="888954"/>
            <a:chOff x="883444" y="2123839"/>
            <a:chExt cx="3929222" cy="93940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20FB397-EB92-48BF-94D6-3F91C5672E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1984" y="2365826"/>
              <a:ext cx="1520682" cy="563217"/>
            </a:xfrm>
            <a:prstGeom prst="rect">
              <a:avLst/>
            </a:prstGeom>
          </p:spPr>
        </p:pic>
        <p:sp>
          <p:nvSpPr>
            <p:cNvPr id="10" name="Freeform 42">
              <a:extLst>
                <a:ext uri="{FF2B5EF4-FFF2-40B4-BE49-F238E27FC236}">
                  <a16:creationId xmlns:a16="http://schemas.microsoft.com/office/drawing/2014/main" id="{3526804A-6FC8-4A71-ADA6-FC8A42E176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9519" y="2326907"/>
              <a:ext cx="404366" cy="633921"/>
            </a:xfrm>
            <a:custGeom>
              <a:avLst/>
              <a:gdLst>
                <a:gd name="T0" fmla="*/ 0 w 229"/>
                <a:gd name="T1" fmla="*/ 72 h 359"/>
                <a:gd name="T2" fmla="*/ 76 w 229"/>
                <a:gd name="T3" fmla="*/ 72 h 359"/>
                <a:gd name="T4" fmla="*/ 76 w 229"/>
                <a:gd name="T5" fmla="*/ 359 h 359"/>
                <a:gd name="T6" fmla="*/ 153 w 229"/>
                <a:gd name="T7" fmla="*/ 359 h 359"/>
                <a:gd name="T8" fmla="*/ 153 w 229"/>
                <a:gd name="T9" fmla="*/ 72 h 359"/>
                <a:gd name="T10" fmla="*/ 229 w 229"/>
                <a:gd name="T11" fmla="*/ 72 h 359"/>
                <a:gd name="T12" fmla="*/ 229 w 229"/>
                <a:gd name="T13" fmla="*/ 0 h 359"/>
                <a:gd name="T14" fmla="*/ 0 w 229"/>
                <a:gd name="T15" fmla="*/ 0 h 359"/>
                <a:gd name="T16" fmla="*/ 0 w 229"/>
                <a:gd name="T17" fmla="*/ 7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359">
                  <a:moveTo>
                    <a:pt x="0" y="72"/>
                  </a:moveTo>
                  <a:lnTo>
                    <a:pt x="76" y="72"/>
                  </a:lnTo>
                  <a:lnTo>
                    <a:pt x="76" y="359"/>
                  </a:lnTo>
                  <a:lnTo>
                    <a:pt x="153" y="359"/>
                  </a:lnTo>
                  <a:lnTo>
                    <a:pt x="153" y="72"/>
                  </a:lnTo>
                  <a:lnTo>
                    <a:pt x="229" y="72"/>
                  </a:lnTo>
                  <a:lnTo>
                    <a:pt x="229" y="0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48940"/>
              <a:endParaRPr lang="en-US" sz="1278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716CFD21-99E2-4CB5-AA8D-8DA5EB7898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3888" y="2326906"/>
              <a:ext cx="425556" cy="644516"/>
            </a:xfrm>
            <a:custGeom>
              <a:avLst/>
              <a:gdLst>
                <a:gd name="T0" fmla="*/ 60 w 89"/>
                <a:gd name="T1" fmla="*/ 91 h 133"/>
                <a:gd name="T2" fmla="*/ 44 w 89"/>
                <a:gd name="T3" fmla="*/ 108 h 133"/>
                <a:gd name="T4" fmla="*/ 28 w 89"/>
                <a:gd name="T5" fmla="*/ 91 h 133"/>
                <a:gd name="T6" fmla="*/ 28 w 89"/>
                <a:gd name="T7" fmla="*/ 0 h 133"/>
                <a:gd name="T8" fmla="*/ 0 w 89"/>
                <a:gd name="T9" fmla="*/ 0 h 133"/>
                <a:gd name="T10" fmla="*/ 0 w 89"/>
                <a:gd name="T11" fmla="*/ 91 h 133"/>
                <a:gd name="T12" fmla="*/ 44 w 89"/>
                <a:gd name="T13" fmla="*/ 133 h 133"/>
                <a:gd name="T14" fmla="*/ 89 w 89"/>
                <a:gd name="T15" fmla="*/ 91 h 133"/>
                <a:gd name="T16" fmla="*/ 89 w 89"/>
                <a:gd name="T17" fmla="*/ 0 h 133"/>
                <a:gd name="T18" fmla="*/ 60 w 89"/>
                <a:gd name="T19" fmla="*/ 0 h 133"/>
                <a:gd name="T20" fmla="*/ 60 w 89"/>
                <a:gd name="T21" fmla="*/ 9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33">
                  <a:moveTo>
                    <a:pt x="60" y="91"/>
                  </a:moveTo>
                  <a:cubicBezTo>
                    <a:pt x="60" y="101"/>
                    <a:pt x="54" y="108"/>
                    <a:pt x="44" y="108"/>
                  </a:cubicBezTo>
                  <a:cubicBezTo>
                    <a:pt x="34" y="108"/>
                    <a:pt x="28" y="101"/>
                    <a:pt x="28" y="9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17"/>
                    <a:pt x="18" y="133"/>
                    <a:pt x="44" y="133"/>
                  </a:cubicBezTo>
                  <a:cubicBezTo>
                    <a:pt x="71" y="133"/>
                    <a:pt x="89" y="117"/>
                    <a:pt x="89" y="9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48940"/>
              <a:endParaRPr lang="en-US" sz="1278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A2675B5D-EF01-4CE1-BE1F-183744E58F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38644" y="2318076"/>
              <a:ext cx="423790" cy="653345"/>
            </a:xfrm>
            <a:custGeom>
              <a:avLst/>
              <a:gdLst>
                <a:gd name="T0" fmla="*/ 56 w 88"/>
                <a:gd name="T1" fmla="*/ 56 h 135"/>
                <a:gd name="T2" fmla="*/ 40 w 88"/>
                <a:gd name="T3" fmla="*/ 49 h 135"/>
                <a:gd name="T4" fmla="*/ 29 w 88"/>
                <a:gd name="T5" fmla="*/ 36 h 135"/>
                <a:gd name="T6" fmla="*/ 44 w 88"/>
                <a:gd name="T7" fmla="*/ 24 h 135"/>
                <a:gd name="T8" fmla="*/ 59 w 88"/>
                <a:gd name="T9" fmla="*/ 39 h 135"/>
                <a:gd name="T10" fmla="*/ 59 w 88"/>
                <a:gd name="T11" fmla="*/ 43 h 135"/>
                <a:gd name="T12" fmla="*/ 85 w 88"/>
                <a:gd name="T13" fmla="*/ 43 h 135"/>
                <a:gd name="T14" fmla="*/ 85 w 88"/>
                <a:gd name="T15" fmla="*/ 40 h 135"/>
                <a:gd name="T16" fmla="*/ 44 w 88"/>
                <a:gd name="T17" fmla="*/ 0 h 135"/>
                <a:gd name="T18" fmla="*/ 2 w 88"/>
                <a:gd name="T19" fmla="*/ 38 h 135"/>
                <a:gd name="T20" fmla="*/ 31 w 88"/>
                <a:gd name="T21" fmla="*/ 76 h 135"/>
                <a:gd name="T22" fmla="*/ 50 w 88"/>
                <a:gd name="T23" fmla="*/ 83 h 135"/>
                <a:gd name="T24" fmla="*/ 61 w 88"/>
                <a:gd name="T25" fmla="*/ 97 h 135"/>
                <a:gd name="T26" fmla="*/ 44 w 88"/>
                <a:gd name="T27" fmla="*/ 112 h 135"/>
                <a:gd name="T28" fmla="*/ 27 w 88"/>
                <a:gd name="T29" fmla="*/ 96 h 135"/>
                <a:gd name="T30" fmla="*/ 27 w 88"/>
                <a:gd name="T31" fmla="*/ 91 h 135"/>
                <a:gd name="T32" fmla="*/ 0 w 88"/>
                <a:gd name="T33" fmla="*/ 91 h 135"/>
                <a:gd name="T34" fmla="*/ 0 w 88"/>
                <a:gd name="T35" fmla="*/ 96 h 135"/>
                <a:gd name="T36" fmla="*/ 44 w 88"/>
                <a:gd name="T37" fmla="*/ 135 h 135"/>
                <a:gd name="T38" fmla="*/ 88 w 88"/>
                <a:gd name="T39" fmla="*/ 94 h 135"/>
                <a:gd name="T40" fmla="*/ 56 w 88"/>
                <a:gd name="T41" fmla="*/ 5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135">
                  <a:moveTo>
                    <a:pt x="56" y="56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1" y="46"/>
                    <a:pt x="29" y="40"/>
                    <a:pt x="29" y="36"/>
                  </a:cubicBezTo>
                  <a:cubicBezTo>
                    <a:pt x="29" y="29"/>
                    <a:pt x="34" y="24"/>
                    <a:pt x="44" y="24"/>
                  </a:cubicBezTo>
                  <a:cubicBezTo>
                    <a:pt x="53" y="24"/>
                    <a:pt x="59" y="30"/>
                    <a:pt x="59" y="39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15"/>
                    <a:pt x="69" y="0"/>
                    <a:pt x="44" y="0"/>
                  </a:cubicBezTo>
                  <a:cubicBezTo>
                    <a:pt x="18" y="0"/>
                    <a:pt x="2" y="18"/>
                    <a:pt x="2" y="38"/>
                  </a:cubicBezTo>
                  <a:cubicBezTo>
                    <a:pt x="2" y="57"/>
                    <a:pt x="12" y="69"/>
                    <a:pt x="31" y="76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8" y="86"/>
                    <a:pt x="61" y="90"/>
                    <a:pt x="61" y="97"/>
                  </a:cubicBezTo>
                  <a:cubicBezTo>
                    <a:pt x="61" y="106"/>
                    <a:pt x="55" y="112"/>
                    <a:pt x="44" y="112"/>
                  </a:cubicBezTo>
                  <a:cubicBezTo>
                    <a:pt x="33" y="112"/>
                    <a:pt x="27" y="107"/>
                    <a:pt x="27" y="96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0"/>
                    <a:pt x="19" y="135"/>
                    <a:pt x="44" y="135"/>
                  </a:cubicBezTo>
                  <a:cubicBezTo>
                    <a:pt x="72" y="135"/>
                    <a:pt x="88" y="118"/>
                    <a:pt x="88" y="94"/>
                  </a:cubicBezTo>
                  <a:cubicBezTo>
                    <a:pt x="88" y="70"/>
                    <a:pt x="73" y="62"/>
                    <a:pt x="5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48940"/>
              <a:endParaRPr lang="en-US" sz="1278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80DEEE-C20E-47A6-B2EB-84F8A0A2EA1E}"/>
                </a:ext>
              </a:extLst>
            </p:cNvPr>
            <p:cNvGrpSpPr/>
            <p:nvPr userDrawn="1"/>
          </p:nvGrpSpPr>
          <p:grpSpPr>
            <a:xfrm>
              <a:off x="883444" y="2123839"/>
              <a:ext cx="503250" cy="939403"/>
              <a:chOff x="3997325" y="4244976"/>
              <a:chExt cx="452437" cy="844550"/>
            </a:xfrm>
            <a:solidFill>
              <a:srgbClr val="FFFFFF"/>
            </a:solidFill>
          </p:grpSpPr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70FDFCF1-632C-465A-8D39-6B8771F0A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325" y="4611689"/>
                <a:ext cx="107950" cy="107950"/>
              </a:xfrm>
              <a:custGeom>
                <a:avLst/>
                <a:gdLst>
                  <a:gd name="T0" fmla="*/ 68 w 68"/>
                  <a:gd name="T1" fmla="*/ 32 h 68"/>
                  <a:gd name="T2" fmla="*/ 36 w 68"/>
                  <a:gd name="T3" fmla="*/ 0 h 68"/>
                  <a:gd name="T4" fmla="*/ 0 w 68"/>
                  <a:gd name="T5" fmla="*/ 32 h 68"/>
                  <a:gd name="T6" fmla="*/ 36 w 68"/>
                  <a:gd name="T7" fmla="*/ 68 h 68"/>
                  <a:gd name="T8" fmla="*/ 68 w 68"/>
                  <a:gd name="T9" fmla="*/ 3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8">
                    <a:moveTo>
                      <a:pt x="68" y="32"/>
                    </a:moveTo>
                    <a:lnTo>
                      <a:pt x="36" y="0"/>
                    </a:lnTo>
                    <a:lnTo>
                      <a:pt x="0" y="32"/>
                    </a:lnTo>
                    <a:lnTo>
                      <a:pt x="36" y="68"/>
                    </a:lnTo>
                    <a:lnTo>
                      <a:pt x="6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DC43735C-26D6-4910-89A0-E0C099DF1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325" y="4589464"/>
                <a:ext cx="323850" cy="260350"/>
              </a:xfrm>
              <a:custGeom>
                <a:avLst/>
                <a:gdLst>
                  <a:gd name="T0" fmla="*/ 53 w 75"/>
                  <a:gd name="T1" fmla="*/ 20 h 60"/>
                  <a:gd name="T2" fmla="*/ 62 w 75"/>
                  <a:gd name="T3" fmla="*/ 30 h 60"/>
                  <a:gd name="T4" fmla="*/ 75 w 75"/>
                  <a:gd name="T5" fmla="*/ 17 h 60"/>
                  <a:gd name="T6" fmla="*/ 62 w 75"/>
                  <a:gd name="T7" fmla="*/ 5 h 60"/>
                  <a:gd name="T8" fmla="*/ 44 w 75"/>
                  <a:gd name="T9" fmla="*/ 5 h 60"/>
                  <a:gd name="T10" fmla="*/ 0 w 75"/>
                  <a:gd name="T11" fmla="*/ 48 h 60"/>
                  <a:gd name="T12" fmla="*/ 13 w 75"/>
                  <a:gd name="T13" fmla="*/ 60 h 60"/>
                  <a:gd name="T14" fmla="*/ 53 w 75"/>
                  <a:gd name="T15" fmla="*/ 2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60">
                    <a:moveTo>
                      <a:pt x="53" y="20"/>
                    </a:moveTo>
                    <a:cubicBezTo>
                      <a:pt x="62" y="30"/>
                      <a:pt x="62" y="30"/>
                      <a:pt x="62" y="30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57" y="0"/>
                      <a:pt x="49" y="0"/>
                      <a:pt x="44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3" y="60"/>
                      <a:pt x="13" y="60"/>
                      <a:pt x="13" y="60"/>
                    </a:cubicBezTo>
                    <a:lnTo>
                      <a:pt x="5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E5789F5B-B38C-450C-81BE-4BC74AE34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312" y="4849814"/>
                <a:ext cx="188912" cy="134938"/>
              </a:xfrm>
              <a:custGeom>
                <a:avLst/>
                <a:gdLst>
                  <a:gd name="T0" fmla="*/ 44 w 44"/>
                  <a:gd name="T1" fmla="*/ 13 h 31"/>
                  <a:gd name="T2" fmla="*/ 31 w 44"/>
                  <a:gd name="T3" fmla="*/ 0 h 31"/>
                  <a:gd name="T4" fmla="*/ 22 w 44"/>
                  <a:gd name="T5" fmla="*/ 10 h 31"/>
                  <a:gd name="T6" fmla="*/ 13 w 44"/>
                  <a:gd name="T7" fmla="*/ 0 h 31"/>
                  <a:gd name="T8" fmla="*/ 0 w 44"/>
                  <a:gd name="T9" fmla="*/ 13 h 31"/>
                  <a:gd name="T10" fmla="*/ 13 w 44"/>
                  <a:gd name="T11" fmla="*/ 25 h 31"/>
                  <a:gd name="T12" fmla="*/ 31 w 44"/>
                  <a:gd name="T13" fmla="*/ 25 h 31"/>
                  <a:gd name="T14" fmla="*/ 44 w 44"/>
                  <a:gd name="T1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1">
                    <a:moveTo>
                      <a:pt x="44" y="13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8" y="31"/>
                      <a:pt x="26" y="31"/>
                      <a:pt x="31" y="25"/>
                    </a:cubicBez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9998DE3F-C1F3-47DE-9DD2-E7F459B79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675" y="4959351"/>
                <a:ext cx="190500" cy="130175"/>
              </a:xfrm>
              <a:custGeom>
                <a:avLst/>
                <a:gdLst>
                  <a:gd name="T0" fmla="*/ 22 w 44"/>
                  <a:gd name="T1" fmla="*/ 10 h 30"/>
                  <a:gd name="T2" fmla="*/ 12 w 44"/>
                  <a:gd name="T3" fmla="*/ 0 h 30"/>
                  <a:gd name="T4" fmla="*/ 0 w 44"/>
                  <a:gd name="T5" fmla="*/ 13 h 30"/>
                  <a:gd name="T6" fmla="*/ 13 w 44"/>
                  <a:gd name="T7" fmla="*/ 25 h 30"/>
                  <a:gd name="T8" fmla="*/ 31 w 44"/>
                  <a:gd name="T9" fmla="*/ 25 h 30"/>
                  <a:gd name="T10" fmla="*/ 44 w 44"/>
                  <a:gd name="T11" fmla="*/ 13 h 30"/>
                  <a:gd name="T12" fmla="*/ 31 w 44"/>
                  <a:gd name="T13" fmla="*/ 0 h 30"/>
                  <a:gd name="T14" fmla="*/ 22 w 44"/>
                  <a:gd name="T15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22" y="1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8" y="30"/>
                      <a:pt x="26" y="30"/>
                      <a:pt x="31" y="25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6341D538-73F4-416A-BBA2-1F5AFF085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625" y="4849814"/>
                <a:ext cx="185737" cy="134938"/>
              </a:xfrm>
              <a:custGeom>
                <a:avLst/>
                <a:gdLst>
                  <a:gd name="T0" fmla="*/ 22 w 43"/>
                  <a:gd name="T1" fmla="*/ 10 h 31"/>
                  <a:gd name="T2" fmla="*/ 12 w 43"/>
                  <a:gd name="T3" fmla="*/ 0 h 31"/>
                  <a:gd name="T4" fmla="*/ 0 w 43"/>
                  <a:gd name="T5" fmla="*/ 13 h 31"/>
                  <a:gd name="T6" fmla="*/ 12 w 43"/>
                  <a:gd name="T7" fmla="*/ 25 h 31"/>
                  <a:gd name="T8" fmla="*/ 31 w 43"/>
                  <a:gd name="T9" fmla="*/ 25 h 31"/>
                  <a:gd name="T10" fmla="*/ 43 w 43"/>
                  <a:gd name="T11" fmla="*/ 13 h 31"/>
                  <a:gd name="T12" fmla="*/ 31 w 43"/>
                  <a:gd name="T13" fmla="*/ 0 h 31"/>
                  <a:gd name="T14" fmla="*/ 22 w 43"/>
                  <a:gd name="T15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31">
                    <a:moveTo>
                      <a:pt x="22" y="1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7" y="31"/>
                      <a:pt x="26" y="31"/>
                      <a:pt x="31" y="25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7D05EDB5-43CA-4E55-843B-01305B5C3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6575" y="4745039"/>
                <a:ext cx="103187" cy="104775"/>
              </a:xfrm>
              <a:custGeom>
                <a:avLst/>
                <a:gdLst>
                  <a:gd name="T0" fmla="*/ 0 w 65"/>
                  <a:gd name="T1" fmla="*/ 33 h 66"/>
                  <a:gd name="T2" fmla="*/ 33 w 65"/>
                  <a:gd name="T3" fmla="*/ 66 h 66"/>
                  <a:gd name="T4" fmla="*/ 65 w 65"/>
                  <a:gd name="T5" fmla="*/ 33 h 66"/>
                  <a:gd name="T6" fmla="*/ 33 w 65"/>
                  <a:gd name="T7" fmla="*/ 0 h 66"/>
                  <a:gd name="T8" fmla="*/ 0 w 6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6">
                    <a:moveTo>
                      <a:pt x="0" y="33"/>
                    </a:moveTo>
                    <a:lnTo>
                      <a:pt x="33" y="66"/>
                    </a:lnTo>
                    <a:lnTo>
                      <a:pt x="65" y="33"/>
                    </a:lnTo>
                    <a:lnTo>
                      <a:pt x="33" y="0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526E611F-39D9-45B6-BEFF-D37F1080F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675" y="4611689"/>
                <a:ext cx="319087" cy="265113"/>
              </a:xfrm>
              <a:custGeom>
                <a:avLst/>
                <a:gdLst>
                  <a:gd name="T0" fmla="*/ 22 w 74"/>
                  <a:gd name="T1" fmla="*/ 40 h 61"/>
                  <a:gd name="T2" fmla="*/ 12 w 74"/>
                  <a:gd name="T3" fmla="*/ 31 h 61"/>
                  <a:gd name="T4" fmla="*/ 0 w 74"/>
                  <a:gd name="T5" fmla="*/ 43 h 61"/>
                  <a:gd name="T6" fmla="*/ 13 w 74"/>
                  <a:gd name="T7" fmla="*/ 56 h 61"/>
                  <a:gd name="T8" fmla="*/ 31 w 74"/>
                  <a:gd name="T9" fmla="*/ 56 h 61"/>
                  <a:gd name="T10" fmla="*/ 74 w 74"/>
                  <a:gd name="T11" fmla="*/ 12 h 61"/>
                  <a:gd name="T12" fmla="*/ 62 w 74"/>
                  <a:gd name="T13" fmla="*/ 0 h 61"/>
                  <a:gd name="T14" fmla="*/ 22 w 74"/>
                  <a:gd name="T15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61">
                    <a:moveTo>
                      <a:pt x="22" y="40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8" y="61"/>
                      <a:pt x="26" y="61"/>
                      <a:pt x="31" y="5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22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C497BAB7-28F0-40C8-9C3C-F55E9A344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2900" y="4244976"/>
                <a:ext cx="142875" cy="149225"/>
              </a:xfrm>
              <a:custGeom>
                <a:avLst/>
                <a:gdLst>
                  <a:gd name="T0" fmla="*/ 90 w 90"/>
                  <a:gd name="T1" fmla="*/ 47 h 94"/>
                  <a:gd name="T2" fmla="*/ 46 w 90"/>
                  <a:gd name="T3" fmla="*/ 0 h 94"/>
                  <a:gd name="T4" fmla="*/ 0 w 90"/>
                  <a:gd name="T5" fmla="*/ 47 h 94"/>
                  <a:gd name="T6" fmla="*/ 46 w 90"/>
                  <a:gd name="T7" fmla="*/ 94 h 94"/>
                  <a:gd name="T8" fmla="*/ 90 w 90"/>
                  <a:gd name="T9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94">
                    <a:moveTo>
                      <a:pt x="90" y="47"/>
                    </a:moveTo>
                    <a:lnTo>
                      <a:pt x="46" y="0"/>
                    </a:lnTo>
                    <a:lnTo>
                      <a:pt x="0" y="47"/>
                    </a:lnTo>
                    <a:lnTo>
                      <a:pt x="46" y="94"/>
                    </a:lnTo>
                    <a:lnTo>
                      <a:pt x="90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09280548-339A-4432-9A64-583BBD74D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0" y="4371976"/>
                <a:ext cx="387350" cy="212725"/>
              </a:xfrm>
              <a:custGeom>
                <a:avLst/>
                <a:gdLst>
                  <a:gd name="T0" fmla="*/ 24 w 90"/>
                  <a:gd name="T1" fmla="*/ 26 h 49"/>
                  <a:gd name="T2" fmla="*/ 36 w 90"/>
                  <a:gd name="T3" fmla="*/ 26 h 49"/>
                  <a:gd name="T4" fmla="*/ 36 w 90"/>
                  <a:gd name="T5" fmla="*/ 49 h 49"/>
                  <a:gd name="T6" fmla="*/ 54 w 90"/>
                  <a:gd name="T7" fmla="*/ 49 h 49"/>
                  <a:gd name="T8" fmla="*/ 54 w 90"/>
                  <a:gd name="T9" fmla="*/ 26 h 49"/>
                  <a:gd name="T10" fmla="*/ 65 w 90"/>
                  <a:gd name="T11" fmla="*/ 26 h 49"/>
                  <a:gd name="T12" fmla="*/ 73 w 90"/>
                  <a:gd name="T13" fmla="*/ 33 h 49"/>
                  <a:gd name="T14" fmla="*/ 90 w 90"/>
                  <a:gd name="T15" fmla="*/ 17 h 49"/>
                  <a:gd name="T16" fmla="*/ 73 w 90"/>
                  <a:gd name="T17" fmla="*/ 0 h 49"/>
                  <a:gd name="T18" fmla="*/ 65 w 90"/>
                  <a:gd name="T19" fmla="*/ 8 h 49"/>
                  <a:gd name="T20" fmla="*/ 24 w 90"/>
                  <a:gd name="T21" fmla="*/ 8 h 49"/>
                  <a:gd name="T22" fmla="*/ 16 w 90"/>
                  <a:gd name="T23" fmla="*/ 0 h 49"/>
                  <a:gd name="T24" fmla="*/ 0 w 90"/>
                  <a:gd name="T25" fmla="*/ 17 h 49"/>
                  <a:gd name="T26" fmla="*/ 16 w 90"/>
                  <a:gd name="T27" fmla="*/ 33 h 49"/>
                  <a:gd name="T28" fmla="*/ 24 w 90"/>
                  <a:gd name="T29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49">
                    <a:moveTo>
                      <a:pt x="24" y="26"/>
                    </a:move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41" y="46"/>
                      <a:pt x="48" y="46"/>
                      <a:pt x="54" y="49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6" y="33"/>
                      <a:pt x="16" y="33"/>
                      <a:pt x="16" y="33"/>
                    </a:cubicBezTo>
                    <a:lnTo>
                      <a:pt x="24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48940"/>
                <a:endParaRPr lang="en-US" sz="1278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8742" y="809601"/>
            <a:ext cx="12972864" cy="946945"/>
          </a:xfrm>
        </p:spPr>
        <p:txBody>
          <a:bodyPr anchor="t"/>
          <a:lstStyle>
            <a:lvl1pPr>
              <a:defRPr sz="321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88742" y="1928491"/>
            <a:ext cx="13765477" cy="3862217"/>
          </a:xfrm>
        </p:spPr>
        <p:txBody>
          <a:bodyPr/>
          <a:lstStyle>
            <a:lvl1pPr marL="255501" indent="-255501">
              <a:lnSpc>
                <a:spcPct val="100000"/>
              </a:lnSpc>
              <a:spcBef>
                <a:spcPts val="0"/>
              </a:spcBef>
              <a:spcAft>
                <a:spcPts val="946"/>
              </a:spcAft>
              <a:buFont typeface="Arial" panose="020B0604020202020204" pitchFamily="34" charset="0"/>
              <a:buChar char="•"/>
              <a:defRPr lang="en-AU" sz="1987" smtClean="0">
                <a:effectLst/>
              </a:defRPr>
            </a:lvl1pPr>
            <a:lvl2pPr marL="432648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2pPr>
            <a:lvl3pPr marL="865297" indent="0">
              <a:buNone/>
              <a:defRPr sz="1703">
                <a:solidFill>
                  <a:schemeClr val="tx1">
                    <a:tint val="75000"/>
                  </a:schemeClr>
                </a:solidFill>
              </a:defRPr>
            </a:lvl3pPr>
            <a:lvl4pPr marL="1297945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4pPr>
            <a:lvl5pPr marL="1730593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5pPr>
            <a:lvl6pPr marL="2163242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6pPr>
            <a:lvl7pPr marL="2595890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7pPr>
            <a:lvl8pPr marL="3028539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8pPr>
            <a:lvl9pPr marL="3461187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4A774342-138D-214F-B8E9-2E36E1B2BF69}"/>
              </a:ext>
            </a:extLst>
          </p:cNvPr>
          <p:cNvSpPr/>
          <p:nvPr userDrawn="1"/>
        </p:nvSpPr>
        <p:spPr>
          <a:xfrm rot="16200000">
            <a:off x="7608315" y="-1391244"/>
            <a:ext cx="444184" cy="14971586"/>
          </a:xfrm>
          <a:prstGeom prst="round2SameRect">
            <a:avLst>
              <a:gd name="adj1" fmla="val 43334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3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541CA3-E603-F740-905B-12EF2357A8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930" y="5949768"/>
            <a:ext cx="827428" cy="265224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0767ADF-03F7-5546-BD4C-A893376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93636" y="5919176"/>
            <a:ext cx="6786497" cy="345516"/>
          </a:xfrm>
        </p:spPr>
        <p:txBody>
          <a:bodyPr/>
          <a:lstStyle>
            <a:lvl1pPr algn="r">
              <a:defRPr sz="94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Institute for Public Policy and Governance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892E4-FE46-4BA3-A4EB-B1DA15072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</a:blip>
          <a:srcRect r="75152"/>
          <a:stretch/>
        </p:blipFill>
        <p:spPr>
          <a:xfrm>
            <a:off x="14454259" y="343749"/>
            <a:ext cx="516694" cy="6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85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288578" y="3201149"/>
            <a:ext cx="3014345" cy="1507490"/>
          </a:xfrm>
          <a:custGeom>
            <a:avLst/>
            <a:gdLst/>
            <a:ahLst/>
            <a:cxnLst/>
            <a:rect l="l" t="t" r="r" b="b"/>
            <a:pathLst>
              <a:path w="3014344" h="1507489">
                <a:moveTo>
                  <a:pt x="2795279" y="1506960"/>
                </a:moveTo>
                <a:lnTo>
                  <a:pt x="218640" y="1506960"/>
                </a:lnTo>
                <a:lnTo>
                  <a:pt x="211255" y="1506597"/>
                </a:lnTo>
                <a:lnTo>
                  <a:pt x="167509" y="1499375"/>
                </a:lnTo>
                <a:lnTo>
                  <a:pt x="126014" y="1483759"/>
                </a:lnTo>
                <a:lnTo>
                  <a:pt x="88365" y="1460347"/>
                </a:lnTo>
                <a:lnTo>
                  <a:pt x="56005" y="1430040"/>
                </a:lnTo>
                <a:lnTo>
                  <a:pt x="30179" y="1394001"/>
                </a:lnTo>
                <a:lnTo>
                  <a:pt x="11880" y="1353618"/>
                </a:lnTo>
                <a:lnTo>
                  <a:pt x="1813" y="1310440"/>
                </a:lnTo>
                <a:lnTo>
                  <a:pt x="0" y="1288319"/>
                </a:lnTo>
                <a:lnTo>
                  <a:pt x="0" y="218640"/>
                </a:lnTo>
                <a:lnTo>
                  <a:pt x="5786" y="174684"/>
                </a:lnTo>
                <a:lnTo>
                  <a:pt x="20038" y="132701"/>
                </a:lnTo>
                <a:lnTo>
                  <a:pt x="42208" y="94304"/>
                </a:lnTo>
                <a:lnTo>
                  <a:pt x="71441" y="60971"/>
                </a:lnTo>
                <a:lnTo>
                  <a:pt x="106613" y="33982"/>
                </a:lnTo>
                <a:lnTo>
                  <a:pt x="146378" y="14373"/>
                </a:lnTo>
                <a:lnTo>
                  <a:pt x="189205" y="2899"/>
                </a:lnTo>
                <a:lnTo>
                  <a:pt x="226042" y="0"/>
                </a:lnTo>
                <a:lnTo>
                  <a:pt x="2795279" y="0"/>
                </a:lnTo>
                <a:lnTo>
                  <a:pt x="2839234" y="5787"/>
                </a:lnTo>
                <a:lnTo>
                  <a:pt x="2881217" y="20039"/>
                </a:lnTo>
                <a:lnTo>
                  <a:pt x="2919614" y="42208"/>
                </a:lnTo>
                <a:lnTo>
                  <a:pt x="2952949" y="71441"/>
                </a:lnTo>
                <a:lnTo>
                  <a:pt x="2979936" y="106615"/>
                </a:lnTo>
                <a:lnTo>
                  <a:pt x="2999545" y="146380"/>
                </a:lnTo>
                <a:lnTo>
                  <a:pt x="3011020" y="189205"/>
                </a:lnTo>
                <a:lnTo>
                  <a:pt x="3013920" y="218640"/>
                </a:lnTo>
                <a:lnTo>
                  <a:pt x="3013920" y="1288319"/>
                </a:lnTo>
                <a:lnTo>
                  <a:pt x="3008131" y="1332276"/>
                </a:lnTo>
                <a:lnTo>
                  <a:pt x="2993878" y="1374259"/>
                </a:lnTo>
                <a:lnTo>
                  <a:pt x="2971710" y="1412655"/>
                </a:lnTo>
                <a:lnTo>
                  <a:pt x="2942478" y="1445988"/>
                </a:lnTo>
                <a:lnTo>
                  <a:pt x="2907302" y="1472977"/>
                </a:lnTo>
                <a:lnTo>
                  <a:pt x="2867538" y="1492586"/>
                </a:lnTo>
                <a:lnTo>
                  <a:pt x="2824713" y="1504061"/>
                </a:lnTo>
                <a:lnTo>
                  <a:pt x="2795279" y="1506960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288577" y="3201149"/>
            <a:ext cx="3014345" cy="1507490"/>
          </a:xfrm>
          <a:custGeom>
            <a:avLst/>
            <a:gdLst/>
            <a:ahLst/>
            <a:cxnLst/>
            <a:rect l="l" t="t" r="r" b="b"/>
            <a:pathLst>
              <a:path w="3014344" h="1507489">
                <a:moveTo>
                  <a:pt x="226044" y="0"/>
                </a:moveTo>
                <a:lnTo>
                  <a:pt x="2787876" y="0"/>
                </a:lnTo>
                <a:lnTo>
                  <a:pt x="2795280" y="0"/>
                </a:lnTo>
                <a:lnTo>
                  <a:pt x="2839236" y="5787"/>
                </a:lnTo>
                <a:lnTo>
                  <a:pt x="2853493" y="9733"/>
                </a:lnTo>
                <a:lnTo>
                  <a:pt x="2860578" y="11882"/>
                </a:lnTo>
                <a:lnTo>
                  <a:pt x="2900962" y="30180"/>
                </a:lnTo>
                <a:lnTo>
                  <a:pt x="2937000" y="56006"/>
                </a:lnTo>
                <a:lnTo>
                  <a:pt x="2947713" y="66206"/>
                </a:lnTo>
                <a:lnTo>
                  <a:pt x="2952950" y="71441"/>
                </a:lnTo>
                <a:lnTo>
                  <a:pt x="2957916" y="76920"/>
                </a:lnTo>
                <a:lnTo>
                  <a:pt x="2962611" y="82643"/>
                </a:lnTo>
                <a:lnTo>
                  <a:pt x="2967307" y="88365"/>
                </a:lnTo>
                <a:lnTo>
                  <a:pt x="2987228" y="119487"/>
                </a:lnTo>
                <a:lnTo>
                  <a:pt x="2990719" y="126016"/>
                </a:lnTo>
                <a:lnTo>
                  <a:pt x="2993879" y="132701"/>
                </a:lnTo>
                <a:lnTo>
                  <a:pt x="2996712" y="139540"/>
                </a:lnTo>
                <a:lnTo>
                  <a:pt x="2999546" y="146380"/>
                </a:lnTo>
                <a:lnTo>
                  <a:pt x="3009576" y="181945"/>
                </a:lnTo>
                <a:lnTo>
                  <a:pt x="3011021" y="189205"/>
                </a:lnTo>
                <a:lnTo>
                  <a:pt x="3012107" y="196520"/>
                </a:lnTo>
                <a:lnTo>
                  <a:pt x="3012833" y="203888"/>
                </a:lnTo>
                <a:lnTo>
                  <a:pt x="3013559" y="211255"/>
                </a:lnTo>
                <a:lnTo>
                  <a:pt x="3013922" y="218640"/>
                </a:lnTo>
                <a:lnTo>
                  <a:pt x="3013920" y="226044"/>
                </a:lnTo>
                <a:lnTo>
                  <a:pt x="3013920" y="1280916"/>
                </a:lnTo>
                <a:lnTo>
                  <a:pt x="3009576" y="1325015"/>
                </a:lnTo>
                <a:lnTo>
                  <a:pt x="3008132" y="1332276"/>
                </a:lnTo>
                <a:lnTo>
                  <a:pt x="3006336" y="1339449"/>
                </a:lnTo>
                <a:lnTo>
                  <a:pt x="3004186" y="1346533"/>
                </a:lnTo>
                <a:lnTo>
                  <a:pt x="3002038" y="1353618"/>
                </a:lnTo>
                <a:lnTo>
                  <a:pt x="2999546" y="1360579"/>
                </a:lnTo>
                <a:lnTo>
                  <a:pt x="2996712" y="1367419"/>
                </a:lnTo>
                <a:lnTo>
                  <a:pt x="2993879" y="1374259"/>
                </a:lnTo>
                <a:lnTo>
                  <a:pt x="2990719" y="1380943"/>
                </a:lnTo>
                <a:lnTo>
                  <a:pt x="2987228" y="1387472"/>
                </a:lnTo>
                <a:lnTo>
                  <a:pt x="2983738" y="1394001"/>
                </a:lnTo>
                <a:lnTo>
                  <a:pt x="2962611" y="1424317"/>
                </a:lnTo>
                <a:lnTo>
                  <a:pt x="2957916" y="1430040"/>
                </a:lnTo>
                <a:lnTo>
                  <a:pt x="2952950" y="1435518"/>
                </a:lnTo>
                <a:lnTo>
                  <a:pt x="2947713" y="1440753"/>
                </a:lnTo>
                <a:lnTo>
                  <a:pt x="2942479" y="1445988"/>
                </a:lnTo>
                <a:lnTo>
                  <a:pt x="2913459" y="1468864"/>
                </a:lnTo>
                <a:lnTo>
                  <a:pt x="2907303" y="1472977"/>
                </a:lnTo>
                <a:lnTo>
                  <a:pt x="2900962" y="1476779"/>
                </a:lnTo>
                <a:lnTo>
                  <a:pt x="2894432" y="1480269"/>
                </a:lnTo>
                <a:lnTo>
                  <a:pt x="2887903" y="1483759"/>
                </a:lnTo>
                <a:lnTo>
                  <a:pt x="2881219" y="1486920"/>
                </a:lnTo>
                <a:lnTo>
                  <a:pt x="2874379" y="1489753"/>
                </a:lnTo>
                <a:lnTo>
                  <a:pt x="2867539" y="1492586"/>
                </a:lnTo>
                <a:lnTo>
                  <a:pt x="2831974" y="1502616"/>
                </a:lnTo>
                <a:lnTo>
                  <a:pt x="2824714" y="1504061"/>
                </a:lnTo>
                <a:lnTo>
                  <a:pt x="2817401" y="1505146"/>
                </a:lnTo>
                <a:lnTo>
                  <a:pt x="2810034" y="1505871"/>
                </a:lnTo>
                <a:lnTo>
                  <a:pt x="2802666" y="1506597"/>
                </a:lnTo>
                <a:lnTo>
                  <a:pt x="2795280" y="1506960"/>
                </a:lnTo>
                <a:lnTo>
                  <a:pt x="2787876" y="1506960"/>
                </a:lnTo>
                <a:lnTo>
                  <a:pt x="226044" y="1506960"/>
                </a:lnTo>
                <a:lnTo>
                  <a:pt x="218641" y="1506960"/>
                </a:lnTo>
                <a:lnTo>
                  <a:pt x="211256" y="1506597"/>
                </a:lnTo>
                <a:lnTo>
                  <a:pt x="203888" y="1505872"/>
                </a:lnTo>
                <a:lnTo>
                  <a:pt x="196520" y="1505146"/>
                </a:lnTo>
                <a:lnTo>
                  <a:pt x="189206" y="1504061"/>
                </a:lnTo>
                <a:lnTo>
                  <a:pt x="181943" y="1502616"/>
                </a:lnTo>
                <a:lnTo>
                  <a:pt x="174682" y="1501172"/>
                </a:lnTo>
                <a:lnTo>
                  <a:pt x="167510" y="1499375"/>
                </a:lnTo>
                <a:lnTo>
                  <a:pt x="160426" y="1497226"/>
                </a:lnTo>
                <a:lnTo>
                  <a:pt x="153341" y="1495077"/>
                </a:lnTo>
                <a:lnTo>
                  <a:pt x="146379" y="1492586"/>
                </a:lnTo>
                <a:lnTo>
                  <a:pt x="139539" y="1489753"/>
                </a:lnTo>
                <a:lnTo>
                  <a:pt x="132699" y="1486920"/>
                </a:lnTo>
                <a:lnTo>
                  <a:pt x="126015" y="1483759"/>
                </a:lnTo>
                <a:lnTo>
                  <a:pt x="119487" y="1480269"/>
                </a:lnTo>
                <a:lnTo>
                  <a:pt x="112957" y="1476779"/>
                </a:lnTo>
                <a:lnTo>
                  <a:pt x="106614" y="1472977"/>
                </a:lnTo>
                <a:lnTo>
                  <a:pt x="100459" y="1468864"/>
                </a:lnTo>
                <a:lnTo>
                  <a:pt x="94304" y="1464751"/>
                </a:lnTo>
                <a:lnTo>
                  <a:pt x="60972" y="1435518"/>
                </a:lnTo>
                <a:lnTo>
                  <a:pt x="51311" y="1424317"/>
                </a:lnTo>
                <a:lnTo>
                  <a:pt x="46614" y="1418594"/>
                </a:lnTo>
                <a:lnTo>
                  <a:pt x="26691" y="1387472"/>
                </a:lnTo>
                <a:lnTo>
                  <a:pt x="23201" y="1380943"/>
                </a:lnTo>
                <a:lnTo>
                  <a:pt x="7584" y="1339449"/>
                </a:lnTo>
                <a:lnTo>
                  <a:pt x="363" y="1295705"/>
                </a:lnTo>
                <a:lnTo>
                  <a:pt x="0" y="1280916"/>
                </a:lnTo>
                <a:lnTo>
                  <a:pt x="0" y="226044"/>
                </a:lnTo>
                <a:lnTo>
                  <a:pt x="4342" y="181945"/>
                </a:lnTo>
                <a:lnTo>
                  <a:pt x="17205" y="139540"/>
                </a:lnTo>
                <a:lnTo>
                  <a:pt x="26691" y="119487"/>
                </a:lnTo>
                <a:lnTo>
                  <a:pt x="30180" y="112958"/>
                </a:lnTo>
                <a:lnTo>
                  <a:pt x="56007" y="76920"/>
                </a:lnTo>
                <a:lnTo>
                  <a:pt x="88366" y="46612"/>
                </a:lnTo>
                <a:lnTo>
                  <a:pt x="119487" y="26690"/>
                </a:lnTo>
                <a:lnTo>
                  <a:pt x="126015" y="23200"/>
                </a:lnTo>
                <a:lnTo>
                  <a:pt x="160426" y="9733"/>
                </a:lnTo>
                <a:lnTo>
                  <a:pt x="167510" y="7584"/>
                </a:lnTo>
                <a:lnTo>
                  <a:pt x="211256" y="363"/>
                </a:lnTo>
                <a:lnTo>
                  <a:pt x="218641" y="0"/>
                </a:lnTo>
                <a:lnTo>
                  <a:pt x="226044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270312" y="3173750"/>
            <a:ext cx="3014345" cy="1507490"/>
          </a:xfrm>
          <a:custGeom>
            <a:avLst/>
            <a:gdLst/>
            <a:ahLst/>
            <a:cxnLst/>
            <a:rect l="l" t="t" r="r" b="b"/>
            <a:pathLst>
              <a:path w="3014344" h="1507489">
                <a:moveTo>
                  <a:pt x="2795279" y="1506960"/>
                </a:moveTo>
                <a:lnTo>
                  <a:pt x="218640" y="1506960"/>
                </a:lnTo>
                <a:lnTo>
                  <a:pt x="211255" y="1506597"/>
                </a:lnTo>
                <a:lnTo>
                  <a:pt x="167509" y="1499375"/>
                </a:lnTo>
                <a:lnTo>
                  <a:pt x="126014" y="1483759"/>
                </a:lnTo>
                <a:lnTo>
                  <a:pt x="88365" y="1460347"/>
                </a:lnTo>
                <a:lnTo>
                  <a:pt x="56005" y="1430040"/>
                </a:lnTo>
                <a:lnTo>
                  <a:pt x="30179" y="1394001"/>
                </a:lnTo>
                <a:lnTo>
                  <a:pt x="11880" y="1353618"/>
                </a:lnTo>
                <a:lnTo>
                  <a:pt x="1813" y="1310440"/>
                </a:lnTo>
                <a:lnTo>
                  <a:pt x="0" y="1288319"/>
                </a:lnTo>
                <a:lnTo>
                  <a:pt x="0" y="218640"/>
                </a:lnTo>
                <a:lnTo>
                  <a:pt x="5786" y="174684"/>
                </a:lnTo>
                <a:lnTo>
                  <a:pt x="20038" y="132701"/>
                </a:lnTo>
                <a:lnTo>
                  <a:pt x="42208" y="94304"/>
                </a:lnTo>
                <a:lnTo>
                  <a:pt x="71441" y="60971"/>
                </a:lnTo>
                <a:lnTo>
                  <a:pt x="106613" y="33982"/>
                </a:lnTo>
                <a:lnTo>
                  <a:pt x="146378" y="14373"/>
                </a:lnTo>
                <a:lnTo>
                  <a:pt x="189205" y="2899"/>
                </a:lnTo>
                <a:lnTo>
                  <a:pt x="226042" y="0"/>
                </a:lnTo>
                <a:lnTo>
                  <a:pt x="2795279" y="0"/>
                </a:lnTo>
                <a:lnTo>
                  <a:pt x="2839234" y="5787"/>
                </a:lnTo>
                <a:lnTo>
                  <a:pt x="2881217" y="20039"/>
                </a:lnTo>
                <a:lnTo>
                  <a:pt x="2919614" y="42208"/>
                </a:lnTo>
                <a:lnTo>
                  <a:pt x="2952949" y="71441"/>
                </a:lnTo>
                <a:lnTo>
                  <a:pt x="2979936" y="106615"/>
                </a:lnTo>
                <a:lnTo>
                  <a:pt x="2999545" y="146380"/>
                </a:lnTo>
                <a:lnTo>
                  <a:pt x="3011020" y="189205"/>
                </a:lnTo>
                <a:lnTo>
                  <a:pt x="3013920" y="218640"/>
                </a:lnTo>
                <a:lnTo>
                  <a:pt x="3013920" y="1288319"/>
                </a:lnTo>
                <a:lnTo>
                  <a:pt x="3008131" y="1332276"/>
                </a:lnTo>
                <a:lnTo>
                  <a:pt x="2993878" y="1374259"/>
                </a:lnTo>
                <a:lnTo>
                  <a:pt x="2971710" y="1412655"/>
                </a:lnTo>
                <a:lnTo>
                  <a:pt x="2942478" y="1445988"/>
                </a:lnTo>
                <a:lnTo>
                  <a:pt x="2907302" y="1472977"/>
                </a:lnTo>
                <a:lnTo>
                  <a:pt x="2867538" y="1492586"/>
                </a:lnTo>
                <a:lnTo>
                  <a:pt x="2824713" y="1504061"/>
                </a:lnTo>
                <a:lnTo>
                  <a:pt x="2795279" y="1506960"/>
                </a:lnTo>
                <a:close/>
              </a:path>
            </a:pathLst>
          </a:custGeom>
          <a:solidFill>
            <a:srgbClr val="B9DF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270311" y="3173750"/>
            <a:ext cx="3014345" cy="1507490"/>
          </a:xfrm>
          <a:custGeom>
            <a:avLst/>
            <a:gdLst/>
            <a:ahLst/>
            <a:cxnLst/>
            <a:rect l="l" t="t" r="r" b="b"/>
            <a:pathLst>
              <a:path w="3014344" h="1507489">
                <a:moveTo>
                  <a:pt x="226044" y="0"/>
                </a:moveTo>
                <a:lnTo>
                  <a:pt x="2787876" y="0"/>
                </a:lnTo>
                <a:lnTo>
                  <a:pt x="2795280" y="0"/>
                </a:lnTo>
                <a:lnTo>
                  <a:pt x="2839236" y="5787"/>
                </a:lnTo>
                <a:lnTo>
                  <a:pt x="2853493" y="9733"/>
                </a:lnTo>
                <a:lnTo>
                  <a:pt x="2860578" y="11882"/>
                </a:lnTo>
                <a:lnTo>
                  <a:pt x="2900962" y="30180"/>
                </a:lnTo>
                <a:lnTo>
                  <a:pt x="2937000" y="56006"/>
                </a:lnTo>
                <a:lnTo>
                  <a:pt x="2947713" y="66206"/>
                </a:lnTo>
                <a:lnTo>
                  <a:pt x="2952950" y="71441"/>
                </a:lnTo>
                <a:lnTo>
                  <a:pt x="2957916" y="76920"/>
                </a:lnTo>
                <a:lnTo>
                  <a:pt x="2962611" y="82643"/>
                </a:lnTo>
                <a:lnTo>
                  <a:pt x="2967307" y="88365"/>
                </a:lnTo>
                <a:lnTo>
                  <a:pt x="2987228" y="119487"/>
                </a:lnTo>
                <a:lnTo>
                  <a:pt x="2990719" y="126016"/>
                </a:lnTo>
                <a:lnTo>
                  <a:pt x="2993879" y="132701"/>
                </a:lnTo>
                <a:lnTo>
                  <a:pt x="2996712" y="139540"/>
                </a:lnTo>
                <a:lnTo>
                  <a:pt x="2999546" y="146380"/>
                </a:lnTo>
                <a:lnTo>
                  <a:pt x="3009576" y="181945"/>
                </a:lnTo>
                <a:lnTo>
                  <a:pt x="3011021" y="189205"/>
                </a:lnTo>
                <a:lnTo>
                  <a:pt x="3012107" y="196520"/>
                </a:lnTo>
                <a:lnTo>
                  <a:pt x="3012833" y="203888"/>
                </a:lnTo>
                <a:lnTo>
                  <a:pt x="3013559" y="211255"/>
                </a:lnTo>
                <a:lnTo>
                  <a:pt x="3013922" y="218640"/>
                </a:lnTo>
                <a:lnTo>
                  <a:pt x="3013920" y="226044"/>
                </a:lnTo>
                <a:lnTo>
                  <a:pt x="3013920" y="1280916"/>
                </a:lnTo>
                <a:lnTo>
                  <a:pt x="3009576" y="1325015"/>
                </a:lnTo>
                <a:lnTo>
                  <a:pt x="3008132" y="1332276"/>
                </a:lnTo>
                <a:lnTo>
                  <a:pt x="3006336" y="1339449"/>
                </a:lnTo>
                <a:lnTo>
                  <a:pt x="3004186" y="1346533"/>
                </a:lnTo>
                <a:lnTo>
                  <a:pt x="3002038" y="1353618"/>
                </a:lnTo>
                <a:lnTo>
                  <a:pt x="2999546" y="1360579"/>
                </a:lnTo>
                <a:lnTo>
                  <a:pt x="2996712" y="1367419"/>
                </a:lnTo>
                <a:lnTo>
                  <a:pt x="2993879" y="1374259"/>
                </a:lnTo>
                <a:lnTo>
                  <a:pt x="2990719" y="1380943"/>
                </a:lnTo>
                <a:lnTo>
                  <a:pt x="2987228" y="1387472"/>
                </a:lnTo>
                <a:lnTo>
                  <a:pt x="2983738" y="1394001"/>
                </a:lnTo>
                <a:lnTo>
                  <a:pt x="2962611" y="1424317"/>
                </a:lnTo>
                <a:lnTo>
                  <a:pt x="2957916" y="1430040"/>
                </a:lnTo>
                <a:lnTo>
                  <a:pt x="2952950" y="1435518"/>
                </a:lnTo>
                <a:lnTo>
                  <a:pt x="2947713" y="1440753"/>
                </a:lnTo>
                <a:lnTo>
                  <a:pt x="2942479" y="1445988"/>
                </a:lnTo>
                <a:lnTo>
                  <a:pt x="2913459" y="1468864"/>
                </a:lnTo>
                <a:lnTo>
                  <a:pt x="2907303" y="1472977"/>
                </a:lnTo>
                <a:lnTo>
                  <a:pt x="2900962" y="1476779"/>
                </a:lnTo>
                <a:lnTo>
                  <a:pt x="2894432" y="1480269"/>
                </a:lnTo>
                <a:lnTo>
                  <a:pt x="2887903" y="1483759"/>
                </a:lnTo>
                <a:lnTo>
                  <a:pt x="2881219" y="1486920"/>
                </a:lnTo>
                <a:lnTo>
                  <a:pt x="2874379" y="1489753"/>
                </a:lnTo>
                <a:lnTo>
                  <a:pt x="2867539" y="1492586"/>
                </a:lnTo>
                <a:lnTo>
                  <a:pt x="2831974" y="1502616"/>
                </a:lnTo>
                <a:lnTo>
                  <a:pt x="2824714" y="1504061"/>
                </a:lnTo>
                <a:lnTo>
                  <a:pt x="2817401" y="1505146"/>
                </a:lnTo>
                <a:lnTo>
                  <a:pt x="2810034" y="1505871"/>
                </a:lnTo>
                <a:lnTo>
                  <a:pt x="2802666" y="1506597"/>
                </a:lnTo>
                <a:lnTo>
                  <a:pt x="2795280" y="1506960"/>
                </a:lnTo>
                <a:lnTo>
                  <a:pt x="2787876" y="1506960"/>
                </a:lnTo>
                <a:lnTo>
                  <a:pt x="226044" y="1506960"/>
                </a:lnTo>
                <a:lnTo>
                  <a:pt x="218641" y="1506960"/>
                </a:lnTo>
                <a:lnTo>
                  <a:pt x="211256" y="1506597"/>
                </a:lnTo>
                <a:lnTo>
                  <a:pt x="203888" y="1505872"/>
                </a:lnTo>
                <a:lnTo>
                  <a:pt x="196520" y="1505146"/>
                </a:lnTo>
                <a:lnTo>
                  <a:pt x="189206" y="1504061"/>
                </a:lnTo>
                <a:lnTo>
                  <a:pt x="181943" y="1502616"/>
                </a:lnTo>
                <a:lnTo>
                  <a:pt x="174682" y="1501172"/>
                </a:lnTo>
                <a:lnTo>
                  <a:pt x="167510" y="1499375"/>
                </a:lnTo>
                <a:lnTo>
                  <a:pt x="160426" y="1497226"/>
                </a:lnTo>
                <a:lnTo>
                  <a:pt x="153341" y="1495077"/>
                </a:lnTo>
                <a:lnTo>
                  <a:pt x="146379" y="1492586"/>
                </a:lnTo>
                <a:lnTo>
                  <a:pt x="139539" y="1489753"/>
                </a:lnTo>
                <a:lnTo>
                  <a:pt x="132699" y="1486920"/>
                </a:lnTo>
                <a:lnTo>
                  <a:pt x="126015" y="1483759"/>
                </a:lnTo>
                <a:lnTo>
                  <a:pt x="119487" y="1480269"/>
                </a:lnTo>
                <a:lnTo>
                  <a:pt x="112957" y="1476779"/>
                </a:lnTo>
                <a:lnTo>
                  <a:pt x="106614" y="1472977"/>
                </a:lnTo>
                <a:lnTo>
                  <a:pt x="100459" y="1468864"/>
                </a:lnTo>
                <a:lnTo>
                  <a:pt x="94304" y="1464751"/>
                </a:lnTo>
                <a:lnTo>
                  <a:pt x="60972" y="1435518"/>
                </a:lnTo>
                <a:lnTo>
                  <a:pt x="51311" y="1424317"/>
                </a:lnTo>
                <a:lnTo>
                  <a:pt x="46614" y="1418594"/>
                </a:lnTo>
                <a:lnTo>
                  <a:pt x="26691" y="1387472"/>
                </a:lnTo>
                <a:lnTo>
                  <a:pt x="23201" y="1380943"/>
                </a:lnTo>
                <a:lnTo>
                  <a:pt x="7584" y="1339449"/>
                </a:lnTo>
                <a:lnTo>
                  <a:pt x="363" y="1295705"/>
                </a:lnTo>
                <a:lnTo>
                  <a:pt x="0" y="1280916"/>
                </a:lnTo>
                <a:lnTo>
                  <a:pt x="0" y="226044"/>
                </a:lnTo>
                <a:lnTo>
                  <a:pt x="4342" y="181945"/>
                </a:lnTo>
                <a:lnTo>
                  <a:pt x="17205" y="139540"/>
                </a:lnTo>
                <a:lnTo>
                  <a:pt x="26691" y="119487"/>
                </a:lnTo>
                <a:lnTo>
                  <a:pt x="30180" y="112958"/>
                </a:lnTo>
                <a:lnTo>
                  <a:pt x="56007" y="76920"/>
                </a:lnTo>
                <a:lnTo>
                  <a:pt x="88366" y="46612"/>
                </a:lnTo>
                <a:lnTo>
                  <a:pt x="119487" y="26690"/>
                </a:lnTo>
                <a:lnTo>
                  <a:pt x="126015" y="23200"/>
                </a:lnTo>
                <a:lnTo>
                  <a:pt x="160426" y="9733"/>
                </a:lnTo>
                <a:lnTo>
                  <a:pt x="167510" y="7584"/>
                </a:lnTo>
                <a:lnTo>
                  <a:pt x="211256" y="363"/>
                </a:lnTo>
                <a:lnTo>
                  <a:pt x="218641" y="0"/>
                </a:lnTo>
                <a:lnTo>
                  <a:pt x="226044" y="0"/>
                </a:lnTo>
                <a:close/>
              </a:path>
            </a:pathLst>
          </a:custGeom>
          <a:ln w="91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1699" y="-3566"/>
            <a:ext cx="4972801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5810" y="1492631"/>
            <a:ext cx="13784580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07508" y="6035421"/>
            <a:ext cx="4901184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65810" y="6035421"/>
            <a:ext cx="3522726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27664" y="6035421"/>
            <a:ext cx="3522726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2989" y="345517"/>
            <a:ext cx="13210223" cy="1254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2989" y="1727582"/>
            <a:ext cx="13210223" cy="4117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2989" y="6724726"/>
            <a:ext cx="3446145" cy="34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3491" y="6724726"/>
            <a:ext cx="5169218" cy="34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Institute for Public Policy and Governance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7066" y="6014991"/>
            <a:ext cx="3446145" cy="34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4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dt="0"/>
  <p:txStyles>
    <p:titleStyle>
      <a:lvl1pPr algn="l" defTabSz="865297" rtl="0" eaLnBrk="1" latinLnBrk="0" hangingPunct="1">
        <a:lnSpc>
          <a:spcPct val="90000"/>
        </a:lnSpc>
        <a:spcBef>
          <a:spcPct val="0"/>
        </a:spcBef>
        <a:buNone/>
        <a:defRPr sz="30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65297" rtl="0" eaLnBrk="1" latinLnBrk="0" hangingPunct="1">
        <a:lnSpc>
          <a:spcPct val="90000"/>
        </a:lnSpc>
        <a:spcBef>
          <a:spcPts val="946"/>
        </a:spcBef>
        <a:buFont typeface="Arial"/>
        <a:buNone/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648" indent="0" algn="l" defTabSz="865297" rtl="0" eaLnBrk="1" latinLnBrk="0" hangingPunct="1">
        <a:lnSpc>
          <a:spcPct val="90000"/>
        </a:lnSpc>
        <a:spcBef>
          <a:spcPts val="473"/>
        </a:spcBef>
        <a:buFont typeface="Arial"/>
        <a:buNone/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5297" indent="0" algn="l" defTabSz="865297" rtl="0" eaLnBrk="1" latinLnBrk="0" hangingPunct="1">
        <a:lnSpc>
          <a:spcPct val="90000"/>
        </a:lnSpc>
        <a:spcBef>
          <a:spcPts val="473"/>
        </a:spcBef>
        <a:buFont typeface="Arial"/>
        <a:buNone/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945" indent="0" algn="l" defTabSz="865297" rtl="0" eaLnBrk="1" latinLnBrk="0" hangingPunct="1">
        <a:lnSpc>
          <a:spcPct val="90000"/>
        </a:lnSpc>
        <a:spcBef>
          <a:spcPts val="473"/>
        </a:spcBef>
        <a:buFont typeface="Arial"/>
        <a:buNone/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30593" indent="0" algn="l" defTabSz="865297" rtl="0" eaLnBrk="1" latinLnBrk="0" hangingPunct="1">
        <a:lnSpc>
          <a:spcPct val="90000"/>
        </a:lnSpc>
        <a:spcBef>
          <a:spcPts val="473"/>
        </a:spcBef>
        <a:buFont typeface="Arial"/>
        <a:buNone/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379566" indent="-216324" algn="l" defTabSz="865297" rtl="0" eaLnBrk="1" latinLnBrk="0" hangingPunct="1">
        <a:lnSpc>
          <a:spcPct val="90000"/>
        </a:lnSpc>
        <a:spcBef>
          <a:spcPts val="473"/>
        </a:spcBef>
        <a:buFont typeface="Arial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812214" indent="-216324" algn="l" defTabSz="865297" rtl="0" eaLnBrk="1" latinLnBrk="0" hangingPunct="1">
        <a:lnSpc>
          <a:spcPct val="90000"/>
        </a:lnSpc>
        <a:spcBef>
          <a:spcPts val="473"/>
        </a:spcBef>
        <a:buFont typeface="Arial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244863" indent="-216324" algn="l" defTabSz="865297" rtl="0" eaLnBrk="1" latinLnBrk="0" hangingPunct="1">
        <a:lnSpc>
          <a:spcPct val="90000"/>
        </a:lnSpc>
        <a:spcBef>
          <a:spcPts val="473"/>
        </a:spcBef>
        <a:buFont typeface="Arial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677511" indent="-216324" algn="l" defTabSz="865297" rtl="0" eaLnBrk="1" latinLnBrk="0" hangingPunct="1">
        <a:lnSpc>
          <a:spcPct val="90000"/>
        </a:lnSpc>
        <a:spcBef>
          <a:spcPts val="473"/>
        </a:spcBef>
        <a:buFont typeface="Arial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648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5297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945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30593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3242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5890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8539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61187" algn="l" defTabSz="8652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83614" y="2376311"/>
            <a:ext cx="5586531" cy="1403993"/>
          </a:xfrm>
        </p:spPr>
        <p:txBody>
          <a:bodyPr/>
          <a:lstStyle/>
          <a:p>
            <a:r>
              <a:rPr lang="en-AU" b="1" dirty="0"/>
              <a:t>Generic </a:t>
            </a:r>
            <a:r>
              <a:rPr lang="en-AU" b="1" dirty="0" err="1"/>
              <a:t>feature:outcome</a:t>
            </a:r>
            <a:r>
              <a:rPr lang="en-AU" b="1" dirty="0"/>
              <a:t> model</a:t>
            </a:r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83614" y="4246309"/>
            <a:ext cx="7167545" cy="1403993"/>
          </a:xfrm>
          <a:noFill/>
        </p:spPr>
        <p:txBody>
          <a:bodyPr/>
          <a:lstStyle/>
          <a:p>
            <a:r>
              <a:rPr lang="en-AU" dirty="0"/>
              <a:t>This document sets out the program model key outcomes and drivers.</a:t>
            </a:r>
          </a:p>
          <a:p>
            <a:endParaRPr lang="en-AU" dirty="0"/>
          </a:p>
          <a:p>
            <a:r>
              <a:rPr lang="en-AU" dirty="0"/>
              <a:t>The whole model is presented as a matrix, followed by sub-sets, which were addressed by particular outputs/parts of the research work. </a:t>
            </a:r>
          </a:p>
        </p:txBody>
      </p:sp>
    </p:spTree>
    <p:extLst>
      <p:ext uri="{BB962C8B-B14F-4D97-AF65-F5344CB8AC3E}">
        <p14:creationId xmlns:p14="http://schemas.microsoft.com/office/powerpoint/2010/main" val="23060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object 64">
            <a:extLst>
              <a:ext uri="{FF2B5EF4-FFF2-40B4-BE49-F238E27FC236}">
                <a16:creationId xmlns:a16="http://schemas.microsoft.com/office/drawing/2014/main" id="{58BE1782-E57F-4E84-A943-B442F40AED2A}"/>
              </a:ext>
            </a:extLst>
          </p:cNvPr>
          <p:cNvGrpSpPr/>
          <p:nvPr/>
        </p:nvGrpSpPr>
        <p:grpSpPr>
          <a:xfrm>
            <a:off x="12503048" y="2923107"/>
            <a:ext cx="2846672" cy="718503"/>
            <a:chOff x="12265745" y="4484349"/>
            <a:chExt cx="3041650" cy="767715"/>
          </a:xfrm>
        </p:grpSpPr>
        <p:sp>
          <p:nvSpPr>
            <p:cNvPr id="172" name="object 65">
              <a:extLst>
                <a:ext uri="{FF2B5EF4-FFF2-40B4-BE49-F238E27FC236}">
                  <a16:creationId xmlns:a16="http://schemas.microsoft.com/office/drawing/2014/main" id="{C6D3E042-B568-4B50-9B49-39AB1BF5CB1E}"/>
                </a:ext>
              </a:extLst>
            </p:cNvPr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3" name="object 66">
              <a:extLst>
                <a:ext uri="{FF2B5EF4-FFF2-40B4-BE49-F238E27FC236}">
                  <a16:creationId xmlns:a16="http://schemas.microsoft.com/office/drawing/2014/main" id="{F3D055B3-94B8-4F90-825C-32763620F2BE}"/>
                </a:ext>
              </a:extLst>
            </p:cNvPr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4" name="object 67">
              <a:extLst>
                <a:ext uri="{FF2B5EF4-FFF2-40B4-BE49-F238E27FC236}">
                  <a16:creationId xmlns:a16="http://schemas.microsoft.com/office/drawing/2014/main" id="{EFC40D77-9694-4106-8C15-9BBD2B52DDB8}"/>
                </a:ext>
              </a:extLst>
            </p:cNvPr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5" name="object 68">
              <a:extLst>
                <a:ext uri="{FF2B5EF4-FFF2-40B4-BE49-F238E27FC236}">
                  <a16:creationId xmlns:a16="http://schemas.microsoft.com/office/drawing/2014/main" id="{8BC7DD78-2D76-4CBA-BBCF-9A6997ECCDA3}"/>
                </a:ext>
              </a:extLst>
            </p:cNvPr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2520584" y="3084757"/>
            <a:ext cx="2794969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33875" marR="4754" indent="-22583" algn="just">
              <a:lnSpc>
                <a:spcPct val="101899"/>
              </a:lnSpc>
              <a:spcBef>
                <a:spcPts val="75"/>
              </a:spcBef>
            </a:pPr>
            <a:r>
              <a:rPr lang="en-AU" sz="936" b="1" spc="-9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20618" y="23768"/>
            <a:ext cx="7496436" cy="2770008"/>
            <a:chOff x="2342638" y="461221"/>
            <a:chExt cx="8009890" cy="2959735"/>
          </a:xfrm>
        </p:grpSpPr>
        <p:sp>
          <p:nvSpPr>
            <p:cNvPr id="4" name="object 4"/>
            <p:cNvSpPr/>
            <p:nvPr/>
          </p:nvSpPr>
          <p:spPr>
            <a:xfrm>
              <a:off x="8781469" y="821978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5">
                  <a:moveTo>
                    <a:pt x="0" y="187228"/>
                  </a:moveTo>
                  <a:lnTo>
                    <a:pt x="0" y="369890"/>
                  </a:lnTo>
                  <a:lnTo>
                    <a:pt x="0" y="0"/>
                  </a:lnTo>
                  <a:lnTo>
                    <a:pt x="0" y="124484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4937" y="925913"/>
              <a:ext cx="73064" cy="7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7110" y="488620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" name="object 7"/>
            <p:cNvSpPr/>
            <p:nvPr/>
          </p:nvSpPr>
          <p:spPr>
            <a:xfrm>
              <a:off x="7228844" y="461221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" name="object 8"/>
            <p:cNvSpPr/>
            <p:nvPr/>
          </p:nvSpPr>
          <p:spPr>
            <a:xfrm>
              <a:off x="2360904" y="287235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" name="object 9"/>
            <p:cNvSpPr/>
            <p:nvPr/>
          </p:nvSpPr>
          <p:spPr>
            <a:xfrm>
              <a:off x="2342638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64494" y="2426590"/>
            <a:ext cx="5295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lang="en-AU" sz="79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0146" y="2254702"/>
            <a:ext cx="1042988" cy="539025"/>
            <a:chOff x="4169257" y="2844958"/>
            <a:chExt cx="1114425" cy="575945"/>
          </a:xfrm>
        </p:grpSpPr>
        <p:sp>
          <p:nvSpPr>
            <p:cNvPr id="12" name="object 12"/>
            <p:cNvSpPr/>
            <p:nvPr/>
          </p:nvSpPr>
          <p:spPr>
            <a:xfrm>
              <a:off x="418752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925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50016" y="2426590"/>
            <a:ext cx="37737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lang="en-AU" sz="796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94733" y="1788577"/>
            <a:ext cx="3697703" cy="1004953"/>
            <a:chOff x="2849227" y="2346907"/>
            <a:chExt cx="3950970" cy="1073785"/>
          </a:xfrm>
        </p:grpSpPr>
        <p:sp>
          <p:nvSpPr>
            <p:cNvPr id="16" name="object 16"/>
            <p:cNvSpPr/>
            <p:nvPr/>
          </p:nvSpPr>
          <p:spPr>
            <a:xfrm>
              <a:off x="2886057" y="2383737"/>
              <a:ext cx="1826895" cy="457200"/>
            </a:xfrm>
            <a:custGeom>
              <a:avLst/>
              <a:gdLst/>
              <a:ahLst/>
              <a:cxnLst/>
              <a:rect l="l" t="t" r="r" b="b"/>
              <a:pathLst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1826618" y="228327"/>
                  </a:lnTo>
                  <a:lnTo>
                    <a:pt x="1826618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616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350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3547" y="2426590"/>
            <a:ext cx="7482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lang="en-AU" sz="796" spc="-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50033" y="2254702"/>
            <a:ext cx="1042988" cy="539025"/>
            <a:chOff x="7502835" y="2844958"/>
            <a:chExt cx="1114425" cy="575945"/>
          </a:xfrm>
        </p:grpSpPr>
        <p:sp>
          <p:nvSpPr>
            <p:cNvPr id="21" name="object 21"/>
            <p:cNvSpPr/>
            <p:nvPr/>
          </p:nvSpPr>
          <p:spPr>
            <a:xfrm>
              <a:off x="7521101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283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55946" y="2426590"/>
            <a:ext cx="805270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lang="en-AU" sz="796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34751" y="2254702"/>
            <a:ext cx="1042988" cy="539025"/>
            <a:chOff x="8982397" y="2844958"/>
            <a:chExt cx="1114425" cy="575945"/>
          </a:xfrm>
        </p:grpSpPr>
        <p:sp>
          <p:nvSpPr>
            <p:cNvPr id="25" name="object 25"/>
            <p:cNvSpPr/>
            <p:nvPr/>
          </p:nvSpPr>
          <p:spPr>
            <a:xfrm>
              <a:off x="900066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39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455321" y="2306923"/>
            <a:ext cx="976426" cy="127693"/>
          </a:xfrm>
          <a:prstGeom prst="rect">
            <a:avLst/>
          </a:prstGeom>
        </p:spPr>
        <p:txBody>
          <a:bodyPr vert="horz" wrap="square" lIns="0" tIns="10697" rIns="0" bIns="0" rtlCol="0">
            <a:spAutoFit/>
          </a:bodyPr>
          <a:lstStyle/>
          <a:p>
            <a:pPr marL="11886" marR="4754" indent="62401">
              <a:lnSpc>
                <a:spcPct val="102200"/>
              </a:lnSpc>
              <a:spcBef>
                <a:spcPts val="84"/>
              </a:spcBef>
            </a:pPr>
            <a:r>
              <a:rPr lang="en-AU" sz="796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144279" y="2254702"/>
            <a:ext cx="1042988" cy="539025"/>
            <a:chOff x="10809016" y="2844958"/>
            <a:chExt cx="1114425" cy="575945"/>
          </a:xfrm>
        </p:grpSpPr>
        <p:sp>
          <p:nvSpPr>
            <p:cNvPr id="29" name="object 29"/>
            <p:cNvSpPr/>
            <p:nvPr/>
          </p:nvSpPr>
          <p:spPr>
            <a:xfrm>
              <a:off x="1082728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09016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221877" y="2247089"/>
            <a:ext cx="862322" cy="127996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lang="en-AU" sz="796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528997" y="2254702"/>
            <a:ext cx="1042988" cy="539025"/>
            <a:chOff x="12288577" y="2844958"/>
            <a:chExt cx="1114425" cy="575945"/>
          </a:xfrm>
        </p:grpSpPr>
        <p:sp>
          <p:nvSpPr>
            <p:cNvPr id="33" name="object 33"/>
            <p:cNvSpPr/>
            <p:nvPr/>
          </p:nvSpPr>
          <p:spPr>
            <a:xfrm>
              <a:off x="1230684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857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603656" y="2247089"/>
            <a:ext cx="868265" cy="127996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lang="en-AU" sz="796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238524" y="2254702"/>
            <a:ext cx="1042988" cy="539025"/>
            <a:chOff x="14115195" y="2844958"/>
            <a:chExt cx="1114425" cy="575945"/>
          </a:xfrm>
        </p:grpSpPr>
        <p:sp>
          <p:nvSpPr>
            <p:cNvPr id="37" name="object 37"/>
            <p:cNvSpPr/>
            <p:nvPr/>
          </p:nvSpPr>
          <p:spPr>
            <a:xfrm>
              <a:off x="1413346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519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256289" y="2366757"/>
            <a:ext cx="981775" cy="126611"/>
          </a:xfrm>
          <a:prstGeom prst="rect">
            <a:avLst/>
          </a:prstGeom>
        </p:spPr>
        <p:txBody>
          <a:bodyPr vert="horz" wrap="square" lIns="0" tIns="5943" rIns="0" bIns="0" rtlCol="0">
            <a:spAutoFit/>
          </a:bodyPr>
          <a:lstStyle/>
          <a:p>
            <a:pPr marL="182449" marR="4754" indent="-171157">
              <a:lnSpc>
                <a:spcPct val="105800"/>
              </a:lnSpc>
              <a:spcBef>
                <a:spcPts val="47"/>
              </a:spcBef>
            </a:pPr>
            <a:r>
              <a:rPr lang="en-AU" sz="796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92235" y="497883"/>
            <a:ext cx="10189780" cy="1787045"/>
            <a:chOff x="3808202" y="967810"/>
            <a:chExt cx="10887710" cy="1909445"/>
          </a:xfrm>
        </p:grpSpPr>
        <p:sp>
          <p:nvSpPr>
            <p:cNvPr id="41" name="object 41"/>
            <p:cNvSpPr/>
            <p:nvPr/>
          </p:nvSpPr>
          <p:spPr>
            <a:xfrm>
              <a:off x="3845032" y="1004640"/>
              <a:ext cx="9891395" cy="557530"/>
            </a:xfrm>
            <a:custGeom>
              <a:avLst/>
              <a:gdLst/>
              <a:ahLst/>
              <a:cxnLst/>
              <a:rect l="l" t="t" r="r" b="b"/>
              <a:pathLst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0" y="374456"/>
                  </a:lnTo>
                  <a:lnTo>
                    <a:pt x="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3251381" y="374456"/>
                  </a:lnTo>
                  <a:lnTo>
                    <a:pt x="3251381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6584960" y="374456"/>
                  </a:lnTo>
                  <a:lnTo>
                    <a:pt x="658496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9891140" y="374456"/>
                  </a:lnTo>
                  <a:lnTo>
                    <a:pt x="9891140" y="557118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2730863" y="210061"/>
                  </a:moveTo>
                  <a:lnTo>
                    <a:pt x="27330" y="210061"/>
                  </a:lnTo>
                  <a:lnTo>
                    <a:pt x="23311" y="209261"/>
                  </a:lnTo>
                  <a:lnTo>
                    <a:pt x="0" y="182730"/>
                  </a:lnTo>
                  <a:lnTo>
                    <a:pt x="0" y="27330"/>
                  </a:lnTo>
                  <a:lnTo>
                    <a:pt x="27330" y="0"/>
                  </a:lnTo>
                  <a:lnTo>
                    <a:pt x="31509" y="0"/>
                  </a:lnTo>
                  <a:lnTo>
                    <a:pt x="2730863" y="0"/>
                  </a:lnTo>
                  <a:lnTo>
                    <a:pt x="2758193" y="27330"/>
                  </a:lnTo>
                  <a:lnTo>
                    <a:pt x="2758193" y="182730"/>
                  </a:lnTo>
                  <a:lnTo>
                    <a:pt x="2734882" y="209261"/>
                  </a:lnTo>
                  <a:lnTo>
                    <a:pt x="2730863" y="21006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2371" y="1004640"/>
              <a:ext cx="2758193" cy="210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2371" y="1004640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769" y="2383737"/>
              <a:ext cx="8430260" cy="457200"/>
            </a:xfrm>
            <a:custGeom>
              <a:avLst/>
              <a:gdLst/>
              <a:ahLst/>
              <a:cxnLst/>
              <a:rect l="l" t="t" r="r" b="b"/>
              <a:pathLst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6603226" y="228327"/>
                  </a:lnTo>
                  <a:lnTo>
                    <a:pt x="6603226" y="456654"/>
                  </a:lnTo>
                </a:path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8429845" y="228327"/>
                  </a:lnTo>
                  <a:lnTo>
                    <a:pt x="8429845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1817485" y="228327"/>
                  </a:lnTo>
                  <a:lnTo>
                    <a:pt x="1817485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3297046" y="228327"/>
                  </a:lnTo>
                  <a:lnTo>
                    <a:pt x="3297046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5123665" y="228327"/>
                  </a:lnTo>
                  <a:lnTo>
                    <a:pt x="5123665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776238" y="-31750"/>
            <a:ext cx="2906694" cy="461136"/>
          </a:xfrm>
          <a:prstGeom prst="rect">
            <a:avLst/>
          </a:prstGeom>
        </p:spPr>
        <p:txBody>
          <a:bodyPr vert="horz" wrap="square" lIns="0" tIns="9509" rIns="0" bIns="0" rtlCol="0" anchor="t">
            <a:spAutoFit/>
          </a:bodyPr>
          <a:lstStyle/>
          <a:p>
            <a:pPr marL="113665" marR="132080" algn="ctr">
              <a:lnSpc>
                <a:spcPct val="102200"/>
              </a:lnSpc>
              <a:spcBef>
                <a:spcPts val="75"/>
              </a:spcBef>
            </a:pPr>
            <a:r>
              <a:rPr spc="9" dirty="0"/>
              <a:t>Aim:</a:t>
            </a:r>
            <a:r>
              <a:rPr spc="-14" dirty="0"/>
              <a:t> </a:t>
            </a:r>
            <a:r>
              <a:rPr lang="en-AU" spc="9" dirty="0"/>
              <a:t>High level</a:t>
            </a:r>
            <a:endParaRPr lang="en-US" dirty="0"/>
          </a:p>
          <a:p>
            <a:pPr marR="18415" algn="ctr">
              <a:spcBef>
                <a:spcPts val="314"/>
              </a:spcBef>
            </a:pPr>
            <a:r>
              <a:rPr lang="en-GB" sz="950" spc="-23" dirty="0">
                <a:solidFill>
                  <a:srgbClr val="000000"/>
                </a:solidFill>
              </a:rPr>
              <a:t>Through…</a:t>
            </a:r>
            <a:endParaRPr sz="950" spc="-23" dirty="0">
              <a:solidFill>
                <a:srgbClr val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40970" y="2998345"/>
            <a:ext cx="1983162" cy="709588"/>
            <a:chOff x="13699" y="3639537"/>
            <a:chExt cx="2118995" cy="758190"/>
          </a:xfrm>
        </p:grpSpPr>
        <p:sp>
          <p:nvSpPr>
            <p:cNvPr id="49" name="object 49"/>
            <p:cNvSpPr/>
            <p:nvPr/>
          </p:nvSpPr>
          <p:spPr>
            <a:xfrm>
              <a:off x="31965" y="36669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99" y="36395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02643" y="3178782"/>
            <a:ext cx="1234350" cy="300629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intervention feature 1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40970" y="3776181"/>
            <a:ext cx="1983162" cy="709588"/>
            <a:chOff x="13699" y="4470649"/>
            <a:chExt cx="2118995" cy="758190"/>
          </a:xfrm>
        </p:grpSpPr>
        <p:sp>
          <p:nvSpPr>
            <p:cNvPr id="53" name="object 53"/>
            <p:cNvSpPr/>
            <p:nvPr/>
          </p:nvSpPr>
          <p:spPr>
            <a:xfrm>
              <a:off x="31965" y="4498048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99" y="447064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82976" y="3956617"/>
            <a:ext cx="1473851" cy="29762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lang="en-AU"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intervention feature 2</a:t>
            </a:r>
            <a:endParaRPr lang="en-AU" sz="936" dirty="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40970" y="4536921"/>
            <a:ext cx="1983162" cy="709588"/>
            <a:chOff x="13699" y="5283494"/>
            <a:chExt cx="2118995" cy="758190"/>
          </a:xfrm>
        </p:grpSpPr>
        <p:sp>
          <p:nvSpPr>
            <p:cNvPr id="57" name="object 57"/>
            <p:cNvSpPr/>
            <p:nvPr/>
          </p:nvSpPr>
          <p:spPr>
            <a:xfrm>
              <a:off x="31965" y="5310893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99" y="5283494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45244" y="4640428"/>
            <a:ext cx="1949287" cy="153616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lang="en-AU"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intervention feature 3</a:t>
            </a:r>
            <a:endParaRPr lang="en-AU" sz="936" dirty="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40970" y="5297661"/>
            <a:ext cx="1983162" cy="709588"/>
            <a:chOff x="13699" y="6096340"/>
            <a:chExt cx="2118995" cy="758190"/>
          </a:xfrm>
        </p:grpSpPr>
        <p:sp>
          <p:nvSpPr>
            <p:cNvPr id="61" name="object 61"/>
            <p:cNvSpPr/>
            <p:nvPr/>
          </p:nvSpPr>
          <p:spPr>
            <a:xfrm>
              <a:off x="31965" y="612373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2" name="object 62"/>
            <p:cNvSpPr/>
            <p:nvPr/>
          </p:nvSpPr>
          <p:spPr>
            <a:xfrm>
              <a:off x="13699" y="6096340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034694" y="5332787"/>
            <a:ext cx="1970088" cy="156616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lang="en-AU"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intervention feature 4</a:t>
            </a:r>
            <a:endParaRPr lang="en-AU" sz="936" dirty="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507628" y="3789003"/>
            <a:ext cx="2846672" cy="718503"/>
            <a:chOff x="12265745" y="4484349"/>
            <a:chExt cx="3041650" cy="767715"/>
          </a:xfrm>
        </p:grpSpPr>
        <p:sp>
          <p:nvSpPr>
            <p:cNvPr id="65" name="object 65"/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6" name="object 66"/>
            <p:cNvSpPr/>
            <p:nvPr/>
          </p:nvSpPr>
          <p:spPr>
            <a:xfrm>
              <a:off x="1228857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7" name="object 67"/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4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8" name="object 68"/>
            <p:cNvSpPr/>
            <p:nvPr/>
          </p:nvSpPr>
          <p:spPr>
            <a:xfrm>
              <a:off x="12270311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95448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4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59227" y="716174"/>
                  </a:lnTo>
                  <a:lnTo>
                    <a:pt x="2918645" y="729945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18471" y="681938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1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5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552504" y="3973713"/>
            <a:ext cx="2731379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587165" marR="4754" indent="-575873">
              <a:lnSpc>
                <a:spcPct val="101899"/>
              </a:lnSpc>
              <a:spcBef>
                <a:spcPts val="75"/>
              </a:spcBef>
            </a:pPr>
            <a:r>
              <a:rPr lang="en-AU" sz="936" spc="-14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2507628" y="4549743"/>
            <a:ext cx="2846672" cy="718503"/>
            <a:chOff x="12265745" y="5297194"/>
            <a:chExt cx="3041650" cy="767715"/>
          </a:xfrm>
        </p:grpSpPr>
        <p:sp>
          <p:nvSpPr>
            <p:cNvPr id="71" name="object 71"/>
            <p:cNvSpPr/>
            <p:nvPr/>
          </p:nvSpPr>
          <p:spPr>
            <a:xfrm>
              <a:off x="1228857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5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2" name="object 72"/>
            <p:cNvSpPr/>
            <p:nvPr/>
          </p:nvSpPr>
          <p:spPr>
            <a:xfrm>
              <a:off x="1228857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25703" y="2106"/>
                  </a:lnTo>
                  <a:lnTo>
                    <a:pt x="2932762" y="3509"/>
                  </a:lnTo>
                  <a:lnTo>
                    <a:pt x="2939616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8" y="14472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76730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2995448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5"/>
                  </a:lnTo>
                  <a:lnTo>
                    <a:pt x="2995448" y="681938"/>
                  </a:lnTo>
                  <a:lnTo>
                    <a:pt x="2991451" y="687922"/>
                  </a:lnTo>
                  <a:lnTo>
                    <a:pt x="2959227" y="716173"/>
                  </a:lnTo>
                  <a:lnTo>
                    <a:pt x="2925703" y="728540"/>
                  </a:lnTo>
                  <a:lnTo>
                    <a:pt x="2918645" y="729945"/>
                  </a:lnTo>
                  <a:lnTo>
                    <a:pt x="2911519" y="730646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102400" y="730646"/>
                  </a:lnTo>
                  <a:lnTo>
                    <a:pt x="95274" y="729945"/>
                  </a:lnTo>
                  <a:lnTo>
                    <a:pt x="88216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1" y="681938"/>
                  </a:lnTo>
                  <a:lnTo>
                    <a:pt x="14472" y="675955"/>
                  </a:lnTo>
                  <a:lnTo>
                    <a:pt x="2106" y="642431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0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6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3" name="object 73"/>
            <p:cNvSpPr/>
            <p:nvPr/>
          </p:nvSpPr>
          <p:spPr>
            <a:xfrm>
              <a:off x="12270311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0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5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4" name="object 74"/>
            <p:cNvSpPr/>
            <p:nvPr/>
          </p:nvSpPr>
          <p:spPr>
            <a:xfrm>
              <a:off x="12270311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5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25703" y="2106"/>
                  </a:lnTo>
                  <a:lnTo>
                    <a:pt x="2932762" y="3509"/>
                  </a:lnTo>
                  <a:lnTo>
                    <a:pt x="2939616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8" y="14472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76730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2995448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0" y="102400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2999447" y="675955"/>
                  </a:lnTo>
                  <a:lnTo>
                    <a:pt x="2995448" y="681938"/>
                  </a:lnTo>
                  <a:lnTo>
                    <a:pt x="2991451" y="687922"/>
                  </a:lnTo>
                  <a:lnTo>
                    <a:pt x="2959227" y="716173"/>
                  </a:lnTo>
                  <a:lnTo>
                    <a:pt x="2925703" y="728540"/>
                  </a:lnTo>
                  <a:lnTo>
                    <a:pt x="2918645" y="729945"/>
                  </a:lnTo>
                  <a:lnTo>
                    <a:pt x="2911519" y="730646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102400" y="730646"/>
                  </a:lnTo>
                  <a:lnTo>
                    <a:pt x="95274" y="729945"/>
                  </a:lnTo>
                  <a:lnTo>
                    <a:pt x="88216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1" y="681938"/>
                  </a:lnTo>
                  <a:lnTo>
                    <a:pt x="14472" y="675955"/>
                  </a:lnTo>
                  <a:lnTo>
                    <a:pt x="2106" y="642431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2" y="95273"/>
                  </a:lnTo>
                  <a:lnTo>
                    <a:pt x="14472" y="54690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6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2525793" y="4657524"/>
            <a:ext cx="2784866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lang="en-AU" sz="936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2507628" y="5336125"/>
            <a:ext cx="2846672" cy="718503"/>
            <a:chOff x="12265745" y="6137438"/>
            <a:chExt cx="3041650" cy="767715"/>
          </a:xfrm>
        </p:grpSpPr>
        <p:sp>
          <p:nvSpPr>
            <p:cNvPr id="77" name="object 77"/>
            <p:cNvSpPr/>
            <p:nvPr/>
          </p:nvSpPr>
          <p:spPr>
            <a:xfrm>
              <a:off x="1228857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4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8" y="37189"/>
                  </a:lnTo>
                  <a:lnTo>
                    <a:pt x="3008330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5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8" name="object 78"/>
            <p:cNvSpPr/>
            <p:nvPr/>
          </p:nvSpPr>
          <p:spPr>
            <a:xfrm>
              <a:off x="1228857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4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25703" y="2106"/>
                  </a:lnTo>
                  <a:lnTo>
                    <a:pt x="2932762" y="3509"/>
                  </a:lnTo>
                  <a:lnTo>
                    <a:pt x="2939616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76730" y="27011"/>
                  </a:lnTo>
                  <a:lnTo>
                    <a:pt x="2981820" y="32100"/>
                  </a:lnTo>
                  <a:lnTo>
                    <a:pt x="2986908" y="37189"/>
                  </a:lnTo>
                  <a:lnTo>
                    <a:pt x="2991451" y="42724"/>
                  </a:lnTo>
                  <a:lnTo>
                    <a:pt x="2995448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0" y="102401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0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7" y="675955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65210" y="712175"/>
                  </a:lnTo>
                  <a:lnTo>
                    <a:pt x="2959227" y="716174"/>
                  </a:lnTo>
                  <a:lnTo>
                    <a:pt x="2925703" y="728540"/>
                  </a:lnTo>
                  <a:lnTo>
                    <a:pt x="2918645" y="729945"/>
                  </a:lnTo>
                  <a:lnTo>
                    <a:pt x="2911519" y="730646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102400" y="730646"/>
                  </a:lnTo>
                  <a:lnTo>
                    <a:pt x="95274" y="729945"/>
                  </a:lnTo>
                  <a:lnTo>
                    <a:pt x="88216" y="728540"/>
                  </a:lnTo>
                  <a:lnTo>
                    <a:pt x="81157" y="727136"/>
                  </a:lnTo>
                  <a:lnTo>
                    <a:pt x="48706" y="712175"/>
                  </a:lnTo>
                  <a:lnTo>
                    <a:pt x="42724" y="708178"/>
                  </a:lnTo>
                  <a:lnTo>
                    <a:pt x="37189" y="703635"/>
                  </a:lnTo>
                  <a:lnTo>
                    <a:pt x="32100" y="698546"/>
                  </a:lnTo>
                  <a:lnTo>
                    <a:pt x="27011" y="693457"/>
                  </a:lnTo>
                  <a:lnTo>
                    <a:pt x="22468" y="687921"/>
                  </a:lnTo>
                  <a:lnTo>
                    <a:pt x="18471" y="681937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2" y="95273"/>
                  </a:lnTo>
                  <a:lnTo>
                    <a:pt x="2106" y="88216"/>
                  </a:lnTo>
                  <a:lnTo>
                    <a:pt x="3509" y="81157"/>
                  </a:lnTo>
                  <a:lnTo>
                    <a:pt x="18470" y="48707"/>
                  </a:lnTo>
                  <a:lnTo>
                    <a:pt x="22468" y="42724"/>
                  </a:lnTo>
                  <a:lnTo>
                    <a:pt x="27011" y="37189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6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9" name="object 79"/>
            <p:cNvSpPr/>
            <p:nvPr/>
          </p:nvSpPr>
          <p:spPr>
            <a:xfrm>
              <a:off x="1227031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4">
                  <a:moveTo>
                    <a:pt x="2911519" y="730646"/>
                  </a:moveTo>
                  <a:lnTo>
                    <a:pt x="102400" y="730646"/>
                  </a:lnTo>
                  <a:lnTo>
                    <a:pt x="95274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8" y="37189"/>
                  </a:lnTo>
                  <a:lnTo>
                    <a:pt x="3008330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0" y="703635"/>
                  </a:lnTo>
                  <a:lnTo>
                    <a:pt x="2939615" y="725058"/>
                  </a:lnTo>
                  <a:lnTo>
                    <a:pt x="2918645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0" name="object 80"/>
            <p:cNvSpPr/>
            <p:nvPr/>
          </p:nvSpPr>
          <p:spPr>
            <a:xfrm>
              <a:off x="1227031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4" h="730884">
                  <a:moveTo>
                    <a:pt x="109597" y="0"/>
                  </a:moveTo>
                  <a:lnTo>
                    <a:pt x="2904323" y="0"/>
                  </a:lnTo>
                  <a:lnTo>
                    <a:pt x="2911519" y="0"/>
                  </a:lnTo>
                  <a:lnTo>
                    <a:pt x="2918645" y="701"/>
                  </a:lnTo>
                  <a:lnTo>
                    <a:pt x="2925703" y="2106"/>
                  </a:lnTo>
                  <a:lnTo>
                    <a:pt x="2932762" y="3509"/>
                  </a:lnTo>
                  <a:lnTo>
                    <a:pt x="2939616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1" y="18470"/>
                  </a:lnTo>
                  <a:lnTo>
                    <a:pt x="2971195" y="22468"/>
                  </a:lnTo>
                  <a:lnTo>
                    <a:pt x="2976730" y="27011"/>
                  </a:lnTo>
                  <a:lnTo>
                    <a:pt x="2981820" y="32100"/>
                  </a:lnTo>
                  <a:lnTo>
                    <a:pt x="2986908" y="37189"/>
                  </a:lnTo>
                  <a:lnTo>
                    <a:pt x="2991451" y="42724"/>
                  </a:lnTo>
                  <a:lnTo>
                    <a:pt x="2995448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0" y="102401"/>
                  </a:lnTo>
                  <a:lnTo>
                    <a:pt x="3013920" y="109597"/>
                  </a:lnTo>
                  <a:lnTo>
                    <a:pt x="3013920" y="621050"/>
                  </a:lnTo>
                  <a:lnTo>
                    <a:pt x="3013920" y="628246"/>
                  </a:lnTo>
                  <a:lnTo>
                    <a:pt x="3013218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0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7" y="675955"/>
                  </a:lnTo>
                  <a:lnTo>
                    <a:pt x="2995448" y="681938"/>
                  </a:lnTo>
                  <a:lnTo>
                    <a:pt x="2991451" y="687921"/>
                  </a:lnTo>
                  <a:lnTo>
                    <a:pt x="2965210" y="712175"/>
                  </a:lnTo>
                  <a:lnTo>
                    <a:pt x="2959227" y="716174"/>
                  </a:lnTo>
                  <a:lnTo>
                    <a:pt x="2925703" y="728540"/>
                  </a:lnTo>
                  <a:lnTo>
                    <a:pt x="2918645" y="729945"/>
                  </a:lnTo>
                  <a:lnTo>
                    <a:pt x="2911519" y="730646"/>
                  </a:lnTo>
                  <a:lnTo>
                    <a:pt x="2904323" y="730647"/>
                  </a:lnTo>
                  <a:lnTo>
                    <a:pt x="109597" y="730647"/>
                  </a:lnTo>
                  <a:lnTo>
                    <a:pt x="102400" y="730646"/>
                  </a:lnTo>
                  <a:lnTo>
                    <a:pt x="95274" y="729945"/>
                  </a:lnTo>
                  <a:lnTo>
                    <a:pt x="88216" y="728540"/>
                  </a:lnTo>
                  <a:lnTo>
                    <a:pt x="81157" y="727136"/>
                  </a:lnTo>
                  <a:lnTo>
                    <a:pt x="48706" y="712175"/>
                  </a:lnTo>
                  <a:lnTo>
                    <a:pt x="42724" y="708178"/>
                  </a:lnTo>
                  <a:lnTo>
                    <a:pt x="37189" y="703635"/>
                  </a:lnTo>
                  <a:lnTo>
                    <a:pt x="32100" y="698546"/>
                  </a:lnTo>
                  <a:lnTo>
                    <a:pt x="27011" y="693457"/>
                  </a:lnTo>
                  <a:lnTo>
                    <a:pt x="22468" y="687921"/>
                  </a:lnTo>
                  <a:lnTo>
                    <a:pt x="18471" y="681937"/>
                  </a:lnTo>
                  <a:lnTo>
                    <a:pt x="14472" y="675954"/>
                  </a:lnTo>
                  <a:lnTo>
                    <a:pt x="2106" y="642430"/>
                  </a:lnTo>
                  <a:lnTo>
                    <a:pt x="702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2" y="95273"/>
                  </a:lnTo>
                  <a:lnTo>
                    <a:pt x="2106" y="88216"/>
                  </a:lnTo>
                  <a:lnTo>
                    <a:pt x="3509" y="81157"/>
                  </a:lnTo>
                  <a:lnTo>
                    <a:pt x="18470" y="48707"/>
                  </a:lnTo>
                  <a:lnTo>
                    <a:pt x="22468" y="42724"/>
                  </a:lnTo>
                  <a:lnTo>
                    <a:pt x="27011" y="37189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74304" y="5588"/>
                  </a:lnTo>
                  <a:lnTo>
                    <a:pt x="88216" y="2106"/>
                  </a:lnTo>
                  <a:lnTo>
                    <a:pt x="95274" y="701"/>
                  </a:lnTo>
                  <a:lnTo>
                    <a:pt x="102400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2589366" y="5443906"/>
            <a:ext cx="2657687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lang="en-AU" sz="936" b="1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413382" y="2976977"/>
            <a:ext cx="2846672" cy="718503"/>
            <a:chOff x="8959564" y="3616705"/>
            <a:chExt cx="3041650" cy="767715"/>
          </a:xfrm>
        </p:grpSpPr>
        <p:sp>
          <p:nvSpPr>
            <p:cNvPr id="83" name="object 83"/>
            <p:cNvSpPr/>
            <p:nvPr/>
          </p:nvSpPr>
          <p:spPr>
            <a:xfrm>
              <a:off x="898239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4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4" name="object 84"/>
            <p:cNvSpPr/>
            <p:nvPr/>
          </p:nvSpPr>
          <p:spPr>
            <a:xfrm>
              <a:off x="898239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65212" y="18469"/>
                  </a:lnTo>
                  <a:lnTo>
                    <a:pt x="2971195" y="22467"/>
                  </a:lnTo>
                  <a:lnTo>
                    <a:pt x="2976732" y="2701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3005577" y="67655"/>
                  </a:lnTo>
                  <a:lnTo>
                    <a:pt x="3008332" y="74304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61006" y="719550"/>
                  </a:lnTo>
                  <a:lnTo>
                    <a:pt x="54690" y="716174"/>
                  </a:lnTo>
                  <a:lnTo>
                    <a:pt x="48707" y="712176"/>
                  </a:lnTo>
                  <a:lnTo>
                    <a:pt x="42724" y="708178"/>
                  </a:lnTo>
                  <a:lnTo>
                    <a:pt x="37188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8" y="27011"/>
                  </a:lnTo>
                  <a:lnTo>
                    <a:pt x="42724" y="22467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5" name="object 85"/>
            <p:cNvSpPr/>
            <p:nvPr/>
          </p:nvSpPr>
          <p:spPr>
            <a:xfrm>
              <a:off x="8964131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4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6" name="object 86"/>
            <p:cNvSpPr/>
            <p:nvPr/>
          </p:nvSpPr>
          <p:spPr>
            <a:xfrm>
              <a:off x="8964131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65212" y="18469"/>
                  </a:lnTo>
                  <a:lnTo>
                    <a:pt x="2971195" y="22467"/>
                  </a:lnTo>
                  <a:lnTo>
                    <a:pt x="2976732" y="2701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3005577" y="67655"/>
                  </a:lnTo>
                  <a:lnTo>
                    <a:pt x="3008332" y="74304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61006" y="719550"/>
                  </a:lnTo>
                  <a:lnTo>
                    <a:pt x="54690" y="716174"/>
                  </a:lnTo>
                  <a:lnTo>
                    <a:pt x="48707" y="712176"/>
                  </a:lnTo>
                  <a:lnTo>
                    <a:pt x="42724" y="708178"/>
                  </a:lnTo>
                  <a:lnTo>
                    <a:pt x="37188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8" y="27011"/>
                  </a:lnTo>
                  <a:lnTo>
                    <a:pt x="42724" y="22467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9464936" y="3084757"/>
            <a:ext cx="2718305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lang="en-AU" sz="936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9430294" y="3780271"/>
            <a:ext cx="2847267" cy="735737"/>
            <a:chOff x="8977634" y="4475019"/>
            <a:chExt cx="3042285" cy="786130"/>
          </a:xfrm>
        </p:grpSpPr>
        <p:sp>
          <p:nvSpPr>
            <p:cNvPr id="89" name="object 89"/>
            <p:cNvSpPr/>
            <p:nvPr/>
          </p:nvSpPr>
          <p:spPr>
            <a:xfrm>
              <a:off x="9000663" y="4507181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2908958" y="748913"/>
                  </a:moveTo>
                  <a:lnTo>
                    <a:pt x="104960" y="748913"/>
                  </a:lnTo>
                  <a:lnTo>
                    <a:pt x="97655" y="748194"/>
                  </a:lnTo>
                  <a:lnTo>
                    <a:pt x="56058" y="734078"/>
                  </a:lnTo>
                  <a:lnTo>
                    <a:pt x="23030" y="705120"/>
                  </a:lnTo>
                  <a:lnTo>
                    <a:pt x="3597" y="665726"/>
                  </a:lnTo>
                  <a:lnTo>
                    <a:pt x="0" y="643952"/>
                  </a:lnTo>
                  <a:lnTo>
                    <a:pt x="0" y="104960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76161" y="5728"/>
                  </a:lnTo>
                  <a:lnTo>
                    <a:pt x="112337" y="0"/>
                  </a:lnTo>
                  <a:lnTo>
                    <a:pt x="2908958" y="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3008191" y="76161"/>
                  </a:lnTo>
                  <a:lnTo>
                    <a:pt x="3013920" y="104960"/>
                  </a:lnTo>
                  <a:lnTo>
                    <a:pt x="3013920" y="643952"/>
                  </a:lnTo>
                  <a:lnTo>
                    <a:pt x="3002546" y="686380"/>
                  </a:lnTo>
                  <a:lnTo>
                    <a:pt x="2975801" y="721226"/>
                  </a:lnTo>
                  <a:lnTo>
                    <a:pt x="2937757" y="743184"/>
                  </a:lnTo>
                  <a:lnTo>
                    <a:pt x="2908958" y="748913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0" name="object 90"/>
            <p:cNvSpPr/>
            <p:nvPr/>
          </p:nvSpPr>
          <p:spPr>
            <a:xfrm>
              <a:off x="9000663" y="4507181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112337" y="0"/>
                  </a:moveTo>
                  <a:lnTo>
                    <a:pt x="2901583" y="0"/>
                  </a:lnTo>
                  <a:lnTo>
                    <a:pt x="2908958" y="0"/>
                  </a:lnTo>
                  <a:lnTo>
                    <a:pt x="2916263" y="719"/>
                  </a:lnTo>
                  <a:lnTo>
                    <a:pt x="2923498" y="2158"/>
                  </a:lnTo>
                  <a:lnTo>
                    <a:pt x="2930732" y="3597"/>
                  </a:lnTo>
                  <a:lnTo>
                    <a:pt x="2937757" y="5728"/>
                  </a:lnTo>
                  <a:lnTo>
                    <a:pt x="2944571" y="855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2994987" y="49925"/>
                  </a:lnTo>
                  <a:lnTo>
                    <a:pt x="2999085" y="56058"/>
                  </a:lnTo>
                  <a:lnTo>
                    <a:pt x="3011761" y="90420"/>
                  </a:lnTo>
                  <a:lnTo>
                    <a:pt x="3013201" y="97655"/>
                  </a:lnTo>
                  <a:lnTo>
                    <a:pt x="3013920" y="104960"/>
                  </a:lnTo>
                  <a:lnTo>
                    <a:pt x="3013921" y="112336"/>
                  </a:lnTo>
                  <a:lnTo>
                    <a:pt x="3013921" y="636576"/>
                  </a:lnTo>
                  <a:lnTo>
                    <a:pt x="3005369" y="679565"/>
                  </a:lnTo>
                  <a:lnTo>
                    <a:pt x="2981018" y="716010"/>
                  </a:lnTo>
                  <a:lnTo>
                    <a:pt x="2944572" y="740362"/>
                  </a:lnTo>
                  <a:lnTo>
                    <a:pt x="2908958" y="748913"/>
                  </a:lnTo>
                  <a:lnTo>
                    <a:pt x="2901583" y="748913"/>
                  </a:lnTo>
                  <a:lnTo>
                    <a:pt x="112337" y="748913"/>
                  </a:lnTo>
                  <a:lnTo>
                    <a:pt x="104960" y="748913"/>
                  </a:lnTo>
                  <a:lnTo>
                    <a:pt x="97655" y="748194"/>
                  </a:lnTo>
                  <a:lnTo>
                    <a:pt x="90421" y="746754"/>
                  </a:lnTo>
                  <a:lnTo>
                    <a:pt x="83186" y="745315"/>
                  </a:lnTo>
                  <a:lnTo>
                    <a:pt x="43793" y="725883"/>
                  </a:lnTo>
                  <a:lnTo>
                    <a:pt x="14833" y="692853"/>
                  </a:lnTo>
                  <a:lnTo>
                    <a:pt x="8550" y="679565"/>
                  </a:lnTo>
                  <a:lnTo>
                    <a:pt x="5728" y="672750"/>
                  </a:lnTo>
                  <a:lnTo>
                    <a:pt x="3597" y="665726"/>
                  </a:lnTo>
                  <a:lnTo>
                    <a:pt x="2158" y="658491"/>
                  </a:lnTo>
                  <a:lnTo>
                    <a:pt x="719" y="651258"/>
                  </a:lnTo>
                  <a:lnTo>
                    <a:pt x="0" y="643952"/>
                  </a:lnTo>
                  <a:lnTo>
                    <a:pt x="0" y="636576"/>
                  </a:lnTo>
                  <a:lnTo>
                    <a:pt x="0" y="112336"/>
                  </a:lnTo>
                  <a:lnTo>
                    <a:pt x="8550" y="69347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69347" y="8550"/>
                  </a:lnTo>
                  <a:lnTo>
                    <a:pt x="76161" y="5728"/>
                  </a:lnTo>
                  <a:lnTo>
                    <a:pt x="83186" y="3597"/>
                  </a:lnTo>
                  <a:lnTo>
                    <a:pt x="90421" y="2158"/>
                  </a:lnTo>
                  <a:lnTo>
                    <a:pt x="97655" y="719"/>
                  </a:lnTo>
                  <a:lnTo>
                    <a:pt x="104960" y="0"/>
                  </a:lnTo>
                  <a:lnTo>
                    <a:pt x="11233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1" name="object 91"/>
            <p:cNvSpPr/>
            <p:nvPr/>
          </p:nvSpPr>
          <p:spPr>
            <a:xfrm>
              <a:off x="8982397" y="4479782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2908958" y="748913"/>
                  </a:moveTo>
                  <a:lnTo>
                    <a:pt x="104960" y="748913"/>
                  </a:lnTo>
                  <a:lnTo>
                    <a:pt x="97655" y="748194"/>
                  </a:lnTo>
                  <a:lnTo>
                    <a:pt x="56058" y="734078"/>
                  </a:lnTo>
                  <a:lnTo>
                    <a:pt x="23030" y="705120"/>
                  </a:lnTo>
                  <a:lnTo>
                    <a:pt x="3597" y="665726"/>
                  </a:lnTo>
                  <a:lnTo>
                    <a:pt x="0" y="643952"/>
                  </a:lnTo>
                  <a:lnTo>
                    <a:pt x="0" y="104960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76161" y="5728"/>
                  </a:lnTo>
                  <a:lnTo>
                    <a:pt x="112337" y="0"/>
                  </a:lnTo>
                  <a:lnTo>
                    <a:pt x="2908958" y="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3008191" y="76161"/>
                  </a:lnTo>
                  <a:lnTo>
                    <a:pt x="3013920" y="104960"/>
                  </a:lnTo>
                  <a:lnTo>
                    <a:pt x="3013920" y="643952"/>
                  </a:lnTo>
                  <a:lnTo>
                    <a:pt x="3002546" y="686380"/>
                  </a:lnTo>
                  <a:lnTo>
                    <a:pt x="2975801" y="721226"/>
                  </a:lnTo>
                  <a:lnTo>
                    <a:pt x="2937757" y="743184"/>
                  </a:lnTo>
                  <a:lnTo>
                    <a:pt x="2908958" y="74891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2" name="object 92"/>
            <p:cNvSpPr/>
            <p:nvPr/>
          </p:nvSpPr>
          <p:spPr>
            <a:xfrm>
              <a:off x="8982397" y="4479782"/>
              <a:ext cx="3014345" cy="749300"/>
            </a:xfrm>
            <a:custGeom>
              <a:avLst/>
              <a:gdLst/>
              <a:ahLst/>
              <a:cxnLst/>
              <a:rect l="l" t="t" r="r" b="b"/>
              <a:pathLst>
                <a:path w="3014345" h="749300">
                  <a:moveTo>
                    <a:pt x="112337" y="0"/>
                  </a:moveTo>
                  <a:lnTo>
                    <a:pt x="2901583" y="0"/>
                  </a:lnTo>
                  <a:lnTo>
                    <a:pt x="2908958" y="0"/>
                  </a:lnTo>
                  <a:lnTo>
                    <a:pt x="2916263" y="719"/>
                  </a:lnTo>
                  <a:lnTo>
                    <a:pt x="2923498" y="2158"/>
                  </a:lnTo>
                  <a:lnTo>
                    <a:pt x="2930732" y="3597"/>
                  </a:lnTo>
                  <a:lnTo>
                    <a:pt x="2937757" y="5728"/>
                  </a:lnTo>
                  <a:lnTo>
                    <a:pt x="2944571" y="8550"/>
                  </a:lnTo>
                  <a:lnTo>
                    <a:pt x="2951386" y="11373"/>
                  </a:lnTo>
                  <a:lnTo>
                    <a:pt x="2986233" y="38118"/>
                  </a:lnTo>
                  <a:lnTo>
                    <a:pt x="2994987" y="49925"/>
                  </a:lnTo>
                  <a:lnTo>
                    <a:pt x="2999085" y="56058"/>
                  </a:lnTo>
                  <a:lnTo>
                    <a:pt x="3011761" y="90420"/>
                  </a:lnTo>
                  <a:lnTo>
                    <a:pt x="3013201" y="97655"/>
                  </a:lnTo>
                  <a:lnTo>
                    <a:pt x="3013920" y="104960"/>
                  </a:lnTo>
                  <a:lnTo>
                    <a:pt x="3013921" y="112336"/>
                  </a:lnTo>
                  <a:lnTo>
                    <a:pt x="3013921" y="636576"/>
                  </a:lnTo>
                  <a:lnTo>
                    <a:pt x="3005369" y="679565"/>
                  </a:lnTo>
                  <a:lnTo>
                    <a:pt x="2981018" y="716010"/>
                  </a:lnTo>
                  <a:lnTo>
                    <a:pt x="2944572" y="740362"/>
                  </a:lnTo>
                  <a:lnTo>
                    <a:pt x="2908958" y="748913"/>
                  </a:lnTo>
                  <a:lnTo>
                    <a:pt x="2901583" y="748913"/>
                  </a:lnTo>
                  <a:lnTo>
                    <a:pt x="112337" y="748913"/>
                  </a:lnTo>
                  <a:lnTo>
                    <a:pt x="104960" y="748913"/>
                  </a:lnTo>
                  <a:lnTo>
                    <a:pt x="97655" y="748194"/>
                  </a:lnTo>
                  <a:lnTo>
                    <a:pt x="90421" y="746754"/>
                  </a:lnTo>
                  <a:lnTo>
                    <a:pt x="83186" y="745315"/>
                  </a:lnTo>
                  <a:lnTo>
                    <a:pt x="43793" y="725883"/>
                  </a:lnTo>
                  <a:lnTo>
                    <a:pt x="14833" y="692853"/>
                  </a:lnTo>
                  <a:lnTo>
                    <a:pt x="8550" y="679565"/>
                  </a:lnTo>
                  <a:lnTo>
                    <a:pt x="5728" y="672750"/>
                  </a:lnTo>
                  <a:lnTo>
                    <a:pt x="3597" y="665726"/>
                  </a:lnTo>
                  <a:lnTo>
                    <a:pt x="2158" y="658491"/>
                  </a:lnTo>
                  <a:lnTo>
                    <a:pt x="719" y="651258"/>
                  </a:lnTo>
                  <a:lnTo>
                    <a:pt x="0" y="643952"/>
                  </a:lnTo>
                  <a:lnTo>
                    <a:pt x="0" y="636576"/>
                  </a:lnTo>
                  <a:lnTo>
                    <a:pt x="0" y="112336"/>
                  </a:lnTo>
                  <a:lnTo>
                    <a:pt x="8550" y="69347"/>
                  </a:lnTo>
                  <a:lnTo>
                    <a:pt x="11372" y="62532"/>
                  </a:lnTo>
                  <a:lnTo>
                    <a:pt x="38118" y="27686"/>
                  </a:lnTo>
                  <a:lnTo>
                    <a:pt x="69347" y="8550"/>
                  </a:lnTo>
                  <a:lnTo>
                    <a:pt x="76161" y="5728"/>
                  </a:lnTo>
                  <a:lnTo>
                    <a:pt x="83186" y="3597"/>
                  </a:lnTo>
                  <a:lnTo>
                    <a:pt x="90421" y="2158"/>
                  </a:lnTo>
                  <a:lnTo>
                    <a:pt x="97655" y="719"/>
                  </a:lnTo>
                  <a:lnTo>
                    <a:pt x="104960" y="0"/>
                  </a:lnTo>
                  <a:lnTo>
                    <a:pt x="11233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9588344" y="3973713"/>
            <a:ext cx="2504953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320920" marR="4754" indent="-309628">
              <a:lnSpc>
                <a:spcPct val="101899"/>
              </a:lnSpc>
              <a:spcBef>
                <a:spcPts val="75"/>
              </a:spcBef>
            </a:pPr>
            <a:r>
              <a:rPr lang="en-AU" sz="936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9413382" y="4549743"/>
            <a:ext cx="2846672" cy="718503"/>
            <a:chOff x="8959564" y="5297194"/>
            <a:chExt cx="3041650" cy="767715"/>
          </a:xfrm>
        </p:grpSpPr>
        <p:sp>
          <p:nvSpPr>
            <p:cNvPr id="95" name="object 95"/>
            <p:cNvSpPr/>
            <p:nvPr/>
          </p:nvSpPr>
          <p:spPr>
            <a:xfrm>
              <a:off x="898239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6" name="object 96"/>
            <p:cNvSpPr/>
            <p:nvPr/>
          </p:nvSpPr>
          <p:spPr>
            <a:xfrm>
              <a:off x="898239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2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4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1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2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7" name="object 97"/>
            <p:cNvSpPr/>
            <p:nvPr/>
          </p:nvSpPr>
          <p:spPr>
            <a:xfrm>
              <a:off x="8964131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8" name="object 98"/>
            <p:cNvSpPr/>
            <p:nvPr/>
          </p:nvSpPr>
          <p:spPr>
            <a:xfrm>
              <a:off x="8964131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2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4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1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2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9481498" y="4734452"/>
            <a:ext cx="2684430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391047" marR="4754" indent="-379755">
              <a:lnSpc>
                <a:spcPct val="101899"/>
              </a:lnSpc>
              <a:spcBef>
                <a:spcPts val="75"/>
              </a:spcBef>
            </a:pPr>
            <a:r>
              <a:rPr lang="en-AU" sz="936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216344" y="2976977"/>
            <a:ext cx="2846672" cy="718503"/>
            <a:chOff x="2338071" y="3616705"/>
            <a:chExt cx="3041650" cy="767715"/>
          </a:xfrm>
        </p:grpSpPr>
        <p:sp>
          <p:nvSpPr>
            <p:cNvPr id="101" name="object 101"/>
            <p:cNvSpPr/>
            <p:nvPr/>
          </p:nvSpPr>
          <p:spPr>
            <a:xfrm>
              <a:off x="2360904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9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60904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2"/>
                  </a:lnTo>
                  <a:lnTo>
                    <a:pt x="2959228" y="1447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61007" y="719550"/>
                  </a:lnTo>
                  <a:lnTo>
                    <a:pt x="54691" y="716174"/>
                  </a:lnTo>
                  <a:lnTo>
                    <a:pt x="48708" y="712176"/>
                  </a:lnTo>
                  <a:lnTo>
                    <a:pt x="42724" y="708178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88215" y="2106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342638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9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342638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2"/>
                  </a:lnTo>
                  <a:lnTo>
                    <a:pt x="2959228" y="14471"/>
                  </a:lnTo>
                  <a:lnTo>
                    <a:pt x="2981820" y="32099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13218" y="95273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2"/>
                  </a:lnTo>
                  <a:lnTo>
                    <a:pt x="2986909" y="693458"/>
                  </a:lnTo>
                  <a:lnTo>
                    <a:pt x="2981820" y="698547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61007" y="719550"/>
                  </a:lnTo>
                  <a:lnTo>
                    <a:pt x="54691" y="716174"/>
                  </a:lnTo>
                  <a:lnTo>
                    <a:pt x="48708" y="712176"/>
                  </a:lnTo>
                  <a:lnTo>
                    <a:pt x="42724" y="708178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88215" y="2106"/>
                  </a:lnTo>
                  <a:lnTo>
                    <a:pt x="95273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3384493" y="3084757"/>
            <a:ext cx="2484747" cy="440938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indent="-594" algn="ctr">
              <a:lnSpc>
                <a:spcPct val="101899"/>
              </a:lnSpc>
              <a:spcBef>
                <a:spcPts val="75"/>
              </a:spcBef>
            </a:pPr>
            <a:r>
              <a:rPr lang="en-AU" sz="936" b="1" dirty="0">
                <a:solidFill>
                  <a:srgbClr val="333333"/>
                </a:solidFill>
                <a:latin typeface="Arial"/>
                <a:cs typeface="Arial"/>
              </a:rPr>
              <a:t>Statement or proposition briefly explaining how this feature contributes to this outcome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3216344" y="3789003"/>
            <a:ext cx="2846672" cy="718503"/>
            <a:chOff x="2338071" y="4484349"/>
            <a:chExt cx="3041650" cy="767715"/>
          </a:xfrm>
        </p:grpSpPr>
        <p:sp>
          <p:nvSpPr>
            <p:cNvPr id="107" name="object 107"/>
            <p:cNvSpPr/>
            <p:nvPr/>
          </p:nvSpPr>
          <p:spPr>
            <a:xfrm>
              <a:off x="2360904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9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4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360904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59228" y="1447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32100" y="698546"/>
                  </a:lnTo>
                  <a:lnTo>
                    <a:pt x="8342" y="662990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67656" y="8342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342638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9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4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342638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59228" y="1447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1"/>
                  </a:lnTo>
                  <a:lnTo>
                    <a:pt x="3013218" y="95273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32100" y="698546"/>
                  </a:lnTo>
                  <a:lnTo>
                    <a:pt x="8342" y="662990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67656" y="8342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217948" y="3828402"/>
            <a:ext cx="2817552" cy="151101"/>
          </a:xfrm>
          <a:prstGeom prst="rect">
            <a:avLst/>
          </a:prstGeom>
        </p:spPr>
        <p:txBody>
          <a:bodyPr vert="horz" wrap="square" lIns="0" tIns="12480" rIns="0" bIns="0" rtlCol="0" anchor="t">
            <a:spAutoFit/>
          </a:bodyPr>
          <a:lstStyle/>
          <a:p>
            <a:pPr marL="11430" marR="4445" algn="ctr">
              <a:lnSpc>
                <a:spcPct val="99900"/>
              </a:lnSpc>
              <a:spcBef>
                <a:spcPts val="98"/>
              </a:spcBef>
            </a:pPr>
            <a:r>
              <a:rPr lang="en-AU" sz="9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sz="900" dirty="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3207796" y="4549743"/>
            <a:ext cx="2846672" cy="718503"/>
            <a:chOff x="2328938" y="5297194"/>
            <a:chExt cx="3041650" cy="767715"/>
          </a:xfrm>
        </p:grpSpPr>
        <p:sp>
          <p:nvSpPr>
            <p:cNvPr id="113" name="object 113"/>
            <p:cNvSpPr/>
            <p:nvPr/>
          </p:nvSpPr>
          <p:spPr>
            <a:xfrm>
              <a:off x="2351771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351771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4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9" y="14472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9" y="716173"/>
                  </a:lnTo>
                  <a:lnTo>
                    <a:pt x="2925704" y="728540"/>
                  </a:lnTo>
                  <a:lnTo>
                    <a:pt x="2918646" y="729945"/>
                  </a:lnTo>
                  <a:lnTo>
                    <a:pt x="2911519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11096" y="669639"/>
                  </a:lnTo>
                  <a:lnTo>
                    <a:pt x="8342" y="662991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333505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333505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4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6"/>
                  </a:lnTo>
                  <a:lnTo>
                    <a:pt x="2959229" y="14472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8" y="37188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6" y="708178"/>
                  </a:lnTo>
                  <a:lnTo>
                    <a:pt x="2965212" y="712176"/>
                  </a:lnTo>
                  <a:lnTo>
                    <a:pt x="2959229" y="716173"/>
                  </a:lnTo>
                  <a:lnTo>
                    <a:pt x="2925704" y="728540"/>
                  </a:lnTo>
                  <a:lnTo>
                    <a:pt x="2918646" y="729945"/>
                  </a:lnTo>
                  <a:lnTo>
                    <a:pt x="2911519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22468" y="687922"/>
                  </a:lnTo>
                  <a:lnTo>
                    <a:pt x="18470" y="681938"/>
                  </a:lnTo>
                  <a:lnTo>
                    <a:pt x="14472" y="675955"/>
                  </a:lnTo>
                  <a:lnTo>
                    <a:pt x="11096" y="669639"/>
                  </a:lnTo>
                  <a:lnTo>
                    <a:pt x="8342" y="662991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3279651" y="4589143"/>
            <a:ext cx="2677298" cy="156616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 marR="4754" indent="-594" algn="ctr">
              <a:lnSpc>
                <a:spcPct val="99900"/>
              </a:lnSpc>
              <a:spcBef>
                <a:spcPts val="98"/>
              </a:spcBef>
            </a:pPr>
            <a:r>
              <a:rPr lang="en-AU" sz="936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3216344" y="5336125"/>
            <a:ext cx="2846672" cy="718503"/>
            <a:chOff x="2338071" y="6137438"/>
            <a:chExt cx="3041650" cy="767715"/>
          </a:xfrm>
        </p:grpSpPr>
        <p:sp>
          <p:nvSpPr>
            <p:cNvPr id="119" name="object 119"/>
            <p:cNvSpPr/>
            <p:nvPr/>
          </p:nvSpPr>
          <p:spPr>
            <a:xfrm>
              <a:off x="2360904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360904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8708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11096" y="669639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342638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342638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0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18646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8708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11096" y="669639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3457415" y="5443906"/>
            <a:ext cx="2339145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lang="en-AU" sz="936" spc="-14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319137" y="2976977"/>
            <a:ext cx="2846672" cy="718503"/>
            <a:chOff x="5653384" y="3616705"/>
            <a:chExt cx="3041650" cy="767715"/>
          </a:xfrm>
        </p:grpSpPr>
        <p:sp>
          <p:nvSpPr>
            <p:cNvPr id="125" name="object 125"/>
            <p:cNvSpPr/>
            <p:nvPr/>
          </p:nvSpPr>
          <p:spPr>
            <a:xfrm>
              <a:off x="567621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676217" y="364867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2"/>
                  </a:lnTo>
                  <a:lnTo>
                    <a:pt x="2959229" y="14471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4"/>
                  </a:lnTo>
                  <a:lnTo>
                    <a:pt x="2925705" y="728541"/>
                  </a:lnTo>
                  <a:lnTo>
                    <a:pt x="2918647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61007" y="719550"/>
                  </a:lnTo>
                  <a:lnTo>
                    <a:pt x="54692" y="716174"/>
                  </a:lnTo>
                  <a:lnTo>
                    <a:pt x="48708" y="712176"/>
                  </a:lnTo>
                  <a:lnTo>
                    <a:pt x="42725" y="708178"/>
                  </a:lnTo>
                  <a:lnTo>
                    <a:pt x="37189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9" y="27011"/>
                  </a:lnTo>
                  <a:lnTo>
                    <a:pt x="42725" y="22467"/>
                  </a:lnTo>
                  <a:lnTo>
                    <a:pt x="48708" y="18470"/>
                  </a:lnTo>
                  <a:lnTo>
                    <a:pt x="54692" y="14471"/>
                  </a:lnTo>
                  <a:lnTo>
                    <a:pt x="95274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57950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57950" y="362127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2"/>
                  </a:lnTo>
                  <a:lnTo>
                    <a:pt x="2959229" y="14471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4"/>
                  </a:lnTo>
                  <a:lnTo>
                    <a:pt x="2925705" y="728541"/>
                  </a:lnTo>
                  <a:lnTo>
                    <a:pt x="2918647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61007" y="719550"/>
                  </a:lnTo>
                  <a:lnTo>
                    <a:pt x="54692" y="716174"/>
                  </a:lnTo>
                  <a:lnTo>
                    <a:pt x="48708" y="712176"/>
                  </a:lnTo>
                  <a:lnTo>
                    <a:pt x="42725" y="708178"/>
                  </a:lnTo>
                  <a:lnTo>
                    <a:pt x="37189" y="703635"/>
                  </a:lnTo>
                  <a:lnTo>
                    <a:pt x="32100" y="698547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37189" y="27011"/>
                  </a:lnTo>
                  <a:lnTo>
                    <a:pt x="42725" y="22467"/>
                  </a:lnTo>
                  <a:lnTo>
                    <a:pt x="48708" y="18470"/>
                  </a:lnTo>
                  <a:lnTo>
                    <a:pt x="54692" y="14471"/>
                  </a:lnTo>
                  <a:lnTo>
                    <a:pt x="95274" y="70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6383913" y="3084757"/>
            <a:ext cx="2691561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lang="en-AU" sz="936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6319137" y="3789003"/>
            <a:ext cx="2846672" cy="718503"/>
            <a:chOff x="5653384" y="4484349"/>
            <a:chExt cx="3041650" cy="767715"/>
          </a:xfrm>
        </p:grpSpPr>
        <p:sp>
          <p:nvSpPr>
            <p:cNvPr id="131" name="object 131"/>
            <p:cNvSpPr/>
            <p:nvPr/>
          </p:nvSpPr>
          <p:spPr>
            <a:xfrm>
              <a:off x="567621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4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676217" y="451631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59229" y="14471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8"/>
                  </a:lnTo>
                  <a:lnTo>
                    <a:pt x="2991452" y="687921"/>
                  </a:lnTo>
                  <a:lnTo>
                    <a:pt x="2959229" y="716174"/>
                  </a:lnTo>
                  <a:lnTo>
                    <a:pt x="2918647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32100" y="698546"/>
                  </a:lnTo>
                  <a:lnTo>
                    <a:pt x="8342" y="662990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67656" y="834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657950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4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4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657950" y="448891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59229" y="14471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8"/>
                  </a:lnTo>
                  <a:lnTo>
                    <a:pt x="2991452" y="687921"/>
                  </a:lnTo>
                  <a:lnTo>
                    <a:pt x="2959229" y="716174"/>
                  </a:lnTo>
                  <a:lnTo>
                    <a:pt x="2918647" y="729945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32100" y="698546"/>
                  </a:lnTo>
                  <a:lnTo>
                    <a:pt x="8342" y="662990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67656" y="8342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6333963" y="3973713"/>
            <a:ext cx="2791403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96276">
              <a:lnSpc>
                <a:spcPct val="101899"/>
              </a:lnSpc>
              <a:spcBef>
                <a:spcPts val="75"/>
              </a:spcBef>
            </a:pPr>
            <a:r>
              <a:rPr lang="en-AU" sz="936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6319137" y="4549743"/>
            <a:ext cx="2846672" cy="718503"/>
            <a:chOff x="5653384" y="5297194"/>
            <a:chExt cx="3041650" cy="767715"/>
          </a:xfrm>
        </p:grpSpPr>
        <p:sp>
          <p:nvSpPr>
            <p:cNvPr id="137" name="object 137"/>
            <p:cNvSpPr/>
            <p:nvPr/>
          </p:nvSpPr>
          <p:spPr>
            <a:xfrm>
              <a:off x="567621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676217" y="532916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6"/>
                  </a:lnTo>
                  <a:lnTo>
                    <a:pt x="2959229" y="14472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3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657950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3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6"/>
                  </a:lnTo>
                  <a:lnTo>
                    <a:pt x="2986908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657950" y="5301761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6"/>
                  </a:lnTo>
                  <a:lnTo>
                    <a:pt x="2959229" y="14472"/>
                  </a:lnTo>
                  <a:lnTo>
                    <a:pt x="2991451" y="42724"/>
                  </a:lnTo>
                  <a:lnTo>
                    <a:pt x="3010410" y="81157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2991452" y="687922"/>
                  </a:lnTo>
                  <a:lnTo>
                    <a:pt x="2959229" y="716173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3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2105" y="642431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6334097" y="4657524"/>
            <a:ext cx="2791403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algn="ctr">
              <a:lnSpc>
                <a:spcPct val="101899"/>
              </a:lnSpc>
              <a:spcBef>
                <a:spcPts val="75"/>
              </a:spcBef>
            </a:pPr>
            <a:r>
              <a:rPr lang="en-AU" sz="936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6319137" y="5336125"/>
            <a:ext cx="2846672" cy="718503"/>
            <a:chOff x="5653384" y="6137438"/>
            <a:chExt cx="3041650" cy="767715"/>
          </a:xfrm>
        </p:grpSpPr>
        <p:sp>
          <p:nvSpPr>
            <p:cNvPr id="143" name="object 143"/>
            <p:cNvSpPr/>
            <p:nvPr/>
          </p:nvSpPr>
          <p:spPr>
            <a:xfrm>
              <a:off x="567621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5"/>
                  </a:lnTo>
                  <a:lnTo>
                    <a:pt x="2986908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67621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5"/>
                  </a:lnTo>
                  <a:lnTo>
                    <a:pt x="2959229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1" y="27011"/>
                  </a:lnTo>
                  <a:lnTo>
                    <a:pt x="3002823" y="61006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9" y="716174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48708" y="712175"/>
                  </a:lnTo>
                  <a:lnTo>
                    <a:pt x="42725" y="708178"/>
                  </a:lnTo>
                  <a:lnTo>
                    <a:pt x="14472" y="675954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42725" y="22468"/>
                  </a:lnTo>
                  <a:lnTo>
                    <a:pt x="48708" y="18470"/>
                  </a:lnTo>
                  <a:lnTo>
                    <a:pt x="54692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657950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4" y="729945"/>
                  </a:lnTo>
                  <a:lnTo>
                    <a:pt x="54692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9" y="27011"/>
                  </a:lnTo>
                  <a:lnTo>
                    <a:pt x="74305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3" y="11095"/>
                  </a:lnTo>
                  <a:lnTo>
                    <a:pt x="2986908" y="37189"/>
                  </a:lnTo>
                  <a:lnTo>
                    <a:pt x="3008331" y="74303"/>
                  </a:lnTo>
                  <a:lnTo>
                    <a:pt x="3013920" y="102401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1" y="703635"/>
                  </a:lnTo>
                  <a:lnTo>
                    <a:pt x="2939616" y="725058"/>
                  </a:lnTo>
                  <a:lnTo>
                    <a:pt x="2918647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657950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7" y="701"/>
                  </a:lnTo>
                  <a:lnTo>
                    <a:pt x="2925706" y="2106"/>
                  </a:lnTo>
                  <a:lnTo>
                    <a:pt x="2932763" y="3509"/>
                  </a:lnTo>
                  <a:lnTo>
                    <a:pt x="2939616" y="5588"/>
                  </a:lnTo>
                  <a:lnTo>
                    <a:pt x="2946265" y="8342"/>
                  </a:lnTo>
                  <a:lnTo>
                    <a:pt x="2952913" y="11095"/>
                  </a:lnTo>
                  <a:lnTo>
                    <a:pt x="2959229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1" y="27011"/>
                  </a:lnTo>
                  <a:lnTo>
                    <a:pt x="3002823" y="61006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0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0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9" y="716174"/>
                  </a:lnTo>
                  <a:lnTo>
                    <a:pt x="2925705" y="728540"/>
                  </a:lnTo>
                  <a:lnTo>
                    <a:pt x="2918647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6" y="722304"/>
                  </a:lnTo>
                  <a:lnTo>
                    <a:pt x="48708" y="712175"/>
                  </a:lnTo>
                  <a:lnTo>
                    <a:pt x="42725" y="708178"/>
                  </a:lnTo>
                  <a:lnTo>
                    <a:pt x="14472" y="675954"/>
                  </a:lnTo>
                  <a:lnTo>
                    <a:pt x="8342" y="662990"/>
                  </a:lnTo>
                  <a:lnTo>
                    <a:pt x="5588" y="656342"/>
                  </a:lnTo>
                  <a:lnTo>
                    <a:pt x="3509" y="649489"/>
                  </a:lnTo>
                  <a:lnTo>
                    <a:pt x="2105" y="642430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1"/>
                  </a:lnTo>
                  <a:lnTo>
                    <a:pt x="701" y="95273"/>
                  </a:lnTo>
                  <a:lnTo>
                    <a:pt x="2105" y="88216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9" y="27011"/>
                  </a:lnTo>
                  <a:lnTo>
                    <a:pt x="42725" y="22468"/>
                  </a:lnTo>
                  <a:lnTo>
                    <a:pt x="48708" y="18470"/>
                  </a:lnTo>
                  <a:lnTo>
                    <a:pt x="54692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5" y="5588"/>
                  </a:lnTo>
                  <a:lnTo>
                    <a:pt x="81158" y="3509"/>
                  </a:lnTo>
                  <a:lnTo>
                    <a:pt x="88215" y="2106"/>
                  </a:lnTo>
                  <a:lnTo>
                    <a:pt x="95274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6410358" y="5520835"/>
            <a:ext cx="2638669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73098">
              <a:lnSpc>
                <a:spcPct val="101899"/>
              </a:lnSpc>
              <a:spcBef>
                <a:spcPts val="75"/>
              </a:spcBef>
            </a:pPr>
            <a:r>
              <a:rPr lang="en-AU" sz="936" spc="-14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3648000" y="1058031"/>
            <a:ext cx="1983162" cy="795167"/>
            <a:chOff x="2799292" y="1566325"/>
            <a:chExt cx="2118995" cy="849630"/>
          </a:xfrm>
        </p:grpSpPr>
        <p:sp>
          <p:nvSpPr>
            <p:cNvPr id="149" name="object 149"/>
            <p:cNvSpPr/>
            <p:nvPr/>
          </p:nvSpPr>
          <p:spPr>
            <a:xfrm>
              <a:off x="2817559" y="1593724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799292" y="1566325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3650538" y="1135896"/>
            <a:ext cx="1952853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-594" algn="ctr">
              <a:lnSpc>
                <a:spcPct val="101899"/>
              </a:lnSpc>
              <a:spcBef>
                <a:spcPts val="75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Key outcome driver 1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12947831" y="1058031"/>
            <a:ext cx="1897584" cy="795167"/>
            <a:chOff x="12736098" y="1566325"/>
            <a:chExt cx="2027555" cy="849630"/>
          </a:xfrm>
        </p:grpSpPr>
        <p:sp>
          <p:nvSpPr>
            <p:cNvPr id="153" name="object 153"/>
            <p:cNvSpPr/>
            <p:nvPr/>
          </p:nvSpPr>
          <p:spPr>
            <a:xfrm>
              <a:off x="1275436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73609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3037315" y="1204277"/>
            <a:ext cx="1693145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Key outcome driver 4</a:t>
            </a:r>
            <a:endParaRPr lang="en-AU" sz="936" dirty="0">
              <a:latin typeface="Arial"/>
              <a:cs typeface="Arial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6776435" y="1058031"/>
            <a:ext cx="1812599" cy="795167"/>
            <a:chOff x="6142004" y="1566325"/>
            <a:chExt cx="1936750" cy="849630"/>
          </a:xfrm>
        </p:grpSpPr>
        <p:sp>
          <p:nvSpPr>
            <p:cNvPr id="157" name="object 157"/>
            <p:cNvSpPr/>
            <p:nvPr/>
          </p:nvSpPr>
          <p:spPr>
            <a:xfrm>
              <a:off x="6160271" y="1593724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142004" y="1566325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783248" y="1204277"/>
            <a:ext cx="1773375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-594" algn="ctr">
              <a:lnSpc>
                <a:spcPct val="101899"/>
              </a:lnSpc>
              <a:spcBef>
                <a:spcPts val="75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Key outcome driver 2</a:t>
            </a:r>
            <a:endParaRPr lang="en-AU" sz="936" dirty="0">
              <a:latin typeface="Arial"/>
              <a:cs typeface="Arial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9853585" y="1058031"/>
            <a:ext cx="1897584" cy="795167"/>
            <a:chOff x="9429918" y="1566325"/>
            <a:chExt cx="2027555" cy="849630"/>
          </a:xfrm>
        </p:grpSpPr>
        <p:sp>
          <p:nvSpPr>
            <p:cNvPr id="161" name="object 161"/>
            <p:cNvSpPr/>
            <p:nvPr/>
          </p:nvSpPr>
          <p:spPr>
            <a:xfrm>
              <a:off x="944818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42991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9876693" y="1204277"/>
            <a:ext cx="1826268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-594" algn="ctr">
              <a:lnSpc>
                <a:spcPct val="101899"/>
              </a:lnSpc>
              <a:spcBef>
                <a:spcPts val="75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Key outcome driver 3</a:t>
            </a:r>
            <a:endParaRPr lang="en-AU" sz="936" dirty="0">
              <a:latin typeface="Arial"/>
              <a:cs typeface="Arial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9413382" y="5336125"/>
            <a:ext cx="2846672" cy="718503"/>
            <a:chOff x="8959564" y="6137438"/>
            <a:chExt cx="3041650" cy="767715"/>
          </a:xfrm>
        </p:grpSpPr>
        <p:sp>
          <p:nvSpPr>
            <p:cNvPr id="165" name="object 165"/>
            <p:cNvSpPr/>
            <p:nvPr/>
          </p:nvSpPr>
          <p:spPr>
            <a:xfrm>
              <a:off x="898239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9"/>
                  </a:lnTo>
                  <a:lnTo>
                    <a:pt x="3008332" y="74303"/>
                  </a:lnTo>
                  <a:lnTo>
                    <a:pt x="3013921" y="102401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982397" y="6169404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1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48707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96413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9"/>
                  </a:lnTo>
                  <a:lnTo>
                    <a:pt x="3008332" y="74303"/>
                  </a:lnTo>
                  <a:lnTo>
                    <a:pt x="3013921" y="102401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964131" y="6142005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4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9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6"/>
                  </a:lnTo>
                  <a:lnTo>
                    <a:pt x="3013219" y="95273"/>
                  </a:lnTo>
                  <a:lnTo>
                    <a:pt x="3013921" y="102401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0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99448" y="675955"/>
                  </a:lnTo>
                  <a:lnTo>
                    <a:pt x="2995450" y="681938"/>
                  </a:lnTo>
                  <a:lnTo>
                    <a:pt x="2991452" y="687921"/>
                  </a:lnTo>
                  <a:lnTo>
                    <a:pt x="2965212" y="712175"/>
                  </a:lnTo>
                  <a:lnTo>
                    <a:pt x="2959228" y="716174"/>
                  </a:lnTo>
                  <a:lnTo>
                    <a:pt x="2925705" y="728540"/>
                  </a:lnTo>
                  <a:lnTo>
                    <a:pt x="2918648" y="729945"/>
                  </a:lnTo>
                  <a:lnTo>
                    <a:pt x="2911520" y="730646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48707" y="712175"/>
                  </a:lnTo>
                  <a:lnTo>
                    <a:pt x="42724" y="708178"/>
                  </a:lnTo>
                  <a:lnTo>
                    <a:pt x="18470" y="681937"/>
                  </a:lnTo>
                  <a:lnTo>
                    <a:pt x="14472" y="675954"/>
                  </a:lnTo>
                  <a:lnTo>
                    <a:pt x="701" y="635373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9425137" y="5520835"/>
            <a:ext cx="2797346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619851" marR="4754" indent="-608560">
              <a:lnSpc>
                <a:spcPct val="101899"/>
              </a:lnSpc>
              <a:spcBef>
                <a:spcPts val="75"/>
              </a:spcBef>
            </a:pPr>
            <a:r>
              <a:rPr lang="en-AU" sz="936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936" dirty="0">
              <a:latin typeface="Arial"/>
              <a:cs typeface="Arial"/>
            </a:endParaRPr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56DC892F-883C-4D93-8E17-6FC736BA9DA3}"/>
              </a:ext>
            </a:extLst>
          </p:cNvPr>
          <p:cNvSpPr/>
          <p:nvPr/>
        </p:nvSpPr>
        <p:spPr>
          <a:xfrm>
            <a:off x="9540" y="37539"/>
            <a:ext cx="1048525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Overall aim</a:t>
            </a:r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44A4C652-AE4D-4E6B-983C-38F6E126E317}"/>
              </a:ext>
            </a:extLst>
          </p:cNvPr>
          <p:cNvSpPr/>
          <p:nvPr/>
        </p:nvSpPr>
        <p:spPr>
          <a:xfrm>
            <a:off x="9540" y="1135896"/>
            <a:ext cx="1108617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FD7D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Drivers </a:t>
            </a:r>
            <a:r>
              <a:rPr lang="en-AU" sz="800" dirty="0">
                <a:latin typeface="Arial"/>
                <a:cs typeface="Arial"/>
              </a:rPr>
              <a:t>(ways we address the aim)</a:t>
            </a:r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BC709CFB-BE80-4269-AB7C-6D9CD3F5A9EF}"/>
              </a:ext>
            </a:extLst>
          </p:cNvPr>
          <p:cNvSpPr/>
          <p:nvPr/>
        </p:nvSpPr>
        <p:spPr>
          <a:xfrm>
            <a:off x="24905" y="2153738"/>
            <a:ext cx="1009789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20C8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Secondary drivers </a:t>
            </a:r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63006592-A390-431B-969E-D69E799FFA17}"/>
              </a:ext>
            </a:extLst>
          </p:cNvPr>
          <p:cNvSpPr/>
          <p:nvPr/>
        </p:nvSpPr>
        <p:spPr>
          <a:xfrm>
            <a:off x="34938" y="4112463"/>
            <a:ext cx="950509" cy="817045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660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6C225A80-51A1-46AA-A0C2-600829896F56}"/>
              </a:ext>
            </a:extLst>
          </p:cNvPr>
          <p:cNvSpPr/>
          <p:nvPr/>
        </p:nvSpPr>
        <p:spPr>
          <a:xfrm rot="16200000">
            <a:off x="9082455" y="4621074"/>
            <a:ext cx="427891" cy="3276601"/>
          </a:xfrm>
          <a:prstGeom prst="rightArrow">
            <a:avLst>
              <a:gd name="adj1" fmla="val 50000"/>
              <a:gd name="adj2" fmla="val 18712"/>
            </a:avLst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11886" marR="4754">
              <a:lnSpc>
                <a:spcPts val="945"/>
              </a:lnSpc>
              <a:spcBef>
                <a:spcPts val="145"/>
              </a:spcBef>
            </a:pPr>
            <a:r>
              <a:rPr lang="en-AU" sz="1200" dirty="0">
                <a:solidFill>
                  <a:schemeClr val="tx1"/>
                </a:solidFill>
                <a:latin typeface="Arial"/>
                <a:cs typeface="Arial"/>
              </a:rPr>
              <a:t>How features target drivers towards impact</a:t>
            </a:r>
          </a:p>
        </p:txBody>
      </p:sp>
    </p:spTree>
    <p:extLst>
      <p:ext uri="{BB962C8B-B14F-4D97-AF65-F5344CB8AC3E}">
        <p14:creationId xmlns:p14="http://schemas.microsoft.com/office/powerpoint/2010/main" val="641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760006" y="93842"/>
            <a:ext cx="7496436" cy="2770008"/>
            <a:chOff x="2342638" y="461221"/>
            <a:chExt cx="8009890" cy="2959735"/>
          </a:xfrm>
        </p:grpSpPr>
        <p:sp>
          <p:nvSpPr>
            <p:cNvPr id="4" name="object 4"/>
            <p:cNvSpPr/>
            <p:nvPr/>
          </p:nvSpPr>
          <p:spPr>
            <a:xfrm>
              <a:off x="8781469" y="821978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5">
                  <a:moveTo>
                    <a:pt x="0" y="187228"/>
                  </a:moveTo>
                  <a:lnTo>
                    <a:pt x="0" y="369890"/>
                  </a:lnTo>
                  <a:lnTo>
                    <a:pt x="0" y="0"/>
                  </a:lnTo>
                  <a:lnTo>
                    <a:pt x="0" y="124484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4937" y="925913"/>
              <a:ext cx="73064" cy="73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7110" y="488620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7" name="object 7"/>
            <p:cNvSpPr/>
            <p:nvPr/>
          </p:nvSpPr>
          <p:spPr>
            <a:xfrm>
              <a:off x="7228844" y="461221"/>
              <a:ext cx="3105785" cy="548005"/>
            </a:xfrm>
            <a:custGeom>
              <a:avLst/>
              <a:gdLst/>
              <a:ahLst/>
              <a:cxnLst/>
              <a:rect l="l" t="t" r="r" b="b"/>
              <a:pathLst>
                <a:path w="3105784" h="548005">
                  <a:moveTo>
                    <a:pt x="3028450" y="547985"/>
                  </a:moveTo>
                  <a:lnTo>
                    <a:pt x="76800" y="547985"/>
                  </a:lnTo>
                  <a:lnTo>
                    <a:pt x="71454" y="547459"/>
                  </a:lnTo>
                  <a:lnTo>
                    <a:pt x="32042" y="531134"/>
                  </a:lnTo>
                  <a:lnTo>
                    <a:pt x="4190" y="492257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3028450" y="0"/>
                  </a:lnTo>
                  <a:lnTo>
                    <a:pt x="3073206" y="16851"/>
                  </a:lnTo>
                  <a:lnTo>
                    <a:pt x="3101059" y="55728"/>
                  </a:lnTo>
                  <a:lnTo>
                    <a:pt x="3105250" y="76800"/>
                  </a:lnTo>
                  <a:lnTo>
                    <a:pt x="3105250" y="471184"/>
                  </a:lnTo>
                  <a:lnTo>
                    <a:pt x="3088398" y="515941"/>
                  </a:lnTo>
                  <a:lnTo>
                    <a:pt x="3049522" y="543793"/>
                  </a:lnTo>
                  <a:lnTo>
                    <a:pt x="3033795" y="547459"/>
                  </a:lnTo>
                  <a:lnTo>
                    <a:pt x="3028450" y="547985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8" name="object 8"/>
            <p:cNvSpPr/>
            <p:nvPr/>
          </p:nvSpPr>
          <p:spPr>
            <a:xfrm>
              <a:off x="2360904" y="287235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9" name="object 9"/>
            <p:cNvSpPr/>
            <p:nvPr/>
          </p:nvSpPr>
          <p:spPr>
            <a:xfrm>
              <a:off x="2342638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9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03882" y="2496664"/>
            <a:ext cx="5295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lang="en-AU" sz="79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69534" y="2324776"/>
            <a:ext cx="1042988" cy="539025"/>
            <a:chOff x="4169257" y="2844958"/>
            <a:chExt cx="1114425" cy="575945"/>
          </a:xfrm>
        </p:grpSpPr>
        <p:sp>
          <p:nvSpPr>
            <p:cNvPr id="12" name="object 12"/>
            <p:cNvSpPr/>
            <p:nvPr/>
          </p:nvSpPr>
          <p:spPr>
            <a:xfrm>
              <a:off x="418752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925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89404" y="2496664"/>
            <a:ext cx="37737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lang="en-AU" sz="796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4121" y="1858651"/>
            <a:ext cx="3697703" cy="1004953"/>
            <a:chOff x="2849227" y="2346907"/>
            <a:chExt cx="3950970" cy="1073785"/>
          </a:xfrm>
        </p:grpSpPr>
        <p:sp>
          <p:nvSpPr>
            <p:cNvPr id="16" name="object 16"/>
            <p:cNvSpPr/>
            <p:nvPr/>
          </p:nvSpPr>
          <p:spPr>
            <a:xfrm>
              <a:off x="2886057" y="2383737"/>
              <a:ext cx="1826895" cy="457200"/>
            </a:xfrm>
            <a:custGeom>
              <a:avLst/>
              <a:gdLst/>
              <a:ahLst/>
              <a:cxnLst/>
              <a:rect l="l" t="t" r="r" b="b"/>
              <a:pathLst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1826895" h="457200">
                  <a:moveTo>
                    <a:pt x="958974" y="0"/>
                  </a:moveTo>
                  <a:lnTo>
                    <a:pt x="958974" y="228327"/>
                  </a:lnTo>
                  <a:lnTo>
                    <a:pt x="1826618" y="228327"/>
                  </a:lnTo>
                  <a:lnTo>
                    <a:pt x="1826618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616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5350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3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2" y="543793"/>
                  </a:lnTo>
                  <a:lnTo>
                    <a:pt x="1024516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22935" y="2496664"/>
            <a:ext cx="748217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lang="en-AU" sz="796" spc="-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89421" y="2324776"/>
            <a:ext cx="1042988" cy="539025"/>
            <a:chOff x="7502835" y="2844958"/>
            <a:chExt cx="1114425" cy="575945"/>
          </a:xfrm>
        </p:grpSpPr>
        <p:sp>
          <p:nvSpPr>
            <p:cNvPr id="21" name="object 21"/>
            <p:cNvSpPr/>
            <p:nvPr/>
          </p:nvSpPr>
          <p:spPr>
            <a:xfrm>
              <a:off x="7521101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283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1" y="32043"/>
                  </a:lnTo>
                  <a:lnTo>
                    <a:pt x="55728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0" y="0"/>
                  </a:lnTo>
                  <a:lnTo>
                    <a:pt x="1063927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95334" y="2496664"/>
            <a:ext cx="805270" cy="135671"/>
          </a:xfrm>
          <a:prstGeom prst="rect">
            <a:avLst/>
          </a:prstGeom>
        </p:spPr>
        <p:txBody>
          <a:bodyPr vert="horz" wrap="square" lIns="0" tIns="13074" rIns="0" bIns="0" rtlCol="0">
            <a:spAutoFit/>
          </a:bodyPr>
          <a:lstStyle/>
          <a:p>
            <a:pPr marL="11886">
              <a:spcBef>
                <a:spcPts val="103"/>
              </a:spcBef>
            </a:pPr>
            <a:r>
              <a:rPr lang="en-AU" sz="796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974139" y="2324776"/>
            <a:ext cx="1042988" cy="539025"/>
            <a:chOff x="8982397" y="2844958"/>
            <a:chExt cx="1114425" cy="575945"/>
          </a:xfrm>
        </p:grpSpPr>
        <p:sp>
          <p:nvSpPr>
            <p:cNvPr id="25" name="object 25"/>
            <p:cNvSpPr/>
            <p:nvPr/>
          </p:nvSpPr>
          <p:spPr>
            <a:xfrm>
              <a:off x="900066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39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1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1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8" y="0"/>
                  </a:lnTo>
                  <a:lnTo>
                    <a:pt x="1019171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1" y="76800"/>
                  </a:lnTo>
                  <a:lnTo>
                    <a:pt x="1095971" y="471184"/>
                  </a:lnTo>
                  <a:lnTo>
                    <a:pt x="1079119" y="515941"/>
                  </a:lnTo>
                  <a:lnTo>
                    <a:pt x="1040241" y="543793"/>
                  </a:lnTo>
                  <a:lnTo>
                    <a:pt x="1024515" y="547458"/>
                  </a:lnTo>
                  <a:lnTo>
                    <a:pt x="1019171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994709" y="2376997"/>
            <a:ext cx="976426" cy="127693"/>
          </a:xfrm>
          <a:prstGeom prst="rect">
            <a:avLst/>
          </a:prstGeom>
        </p:spPr>
        <p:txBody>
          <a:bodyPr vert="horz" wrap="square" lIns="0" tIns="10697" rIns="0" bIns="0" rtlCol="0">
            <a:spAutoFit/>
          </a:bodyPr>
          <a:lstStyle/>
          <a:p>
            <a:pPr marL="11886" marR="4754" indent="62401">
              <a:lnSpc>
                <a:spcPct val="102200"/>
              </a:lnSpc>
              <a:spcBef>
                <a:spcPts val="84"/>
              </a:spcBef>
            </a:pPr>
            <a:r>
              <a:rPr lang="en-AU" sz="796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683667" y="2324776"/>
            <a:ext cx="1042988" cy="539025"/>
            <a:chOff x="10809016" y="2844958"/>
            <a:chExt cx="1114425" cy="575945"/>
          </a:xfrm>
        </p:grpSpPr>
        <p:sp>
          <p:nvSpPr>
            <p:cNvPr id="29" name="object 29"/>
            <p:cNvSpPr/>
            <p:nvPr/>
          </p:nvSpPr>
          <p:spPr>
            <a:xfrm>
              <a:off x="1082728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09016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2" y="531133"/>
                  </a:lnTo>
                  <a:lnTo>
                    <a:pt x="4190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761265" y="2317163"/>
            <a:ext cx="862322" cy="127996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lang="en-AU" sz="796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068385" y="2324776"/>
            <a:ext cx="1042988" cy="539025"/>
            <a:chOff x="12288577" y="2844958"/>
            <a:chExt cx="1114425" cy="575945"/>
          </a:xfrm>
        </p:grpSpPr>
        <p:sp>
          <p:nvSpPr>
            <p:cNvPr id="33" name="object 33"/>
            <p:cNvSpPr/>
            <p:nvPr/>
          </p:nvSpPr>
          <p:spPr>
            <a:xfrm>
              <a:off x="12306843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8577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70" y="547985"/>
                  </a:moveTo>
                  <a:lnTo>
                    <a:pt x="76800" y="547985"/>
                  </a:lnTo>
                  <a:lnTo>
                    <a:pt x="71455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49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70" y="0"/>
                  </a:lnTo>
                  <a:lnTo>
                    <a:pt x="1063926" y="16850"/>
                  </a:lnTo>
                  <a:lnTo>
                    <a:pt x="1091778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7" y="515941"/>
                  </a:lnTo>
                  <a:lnTo>
                    <a:pt x="1040241" y="543793"/>
                  </a:lnTo>
                  <a:lnTo>
                    <a:pt x="1024516" y="547458"/>
                  </a:lnTo>
                  <a:lnTo>
                    <a:pt x="1019170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143044" y="2317163"/>
            <a:ext cx="868265" cy="127996"/>
          </a:xfrm>
          <a:prstGeom prst="rect">
            <a:avLst/>
          </a:prstGeom>
        </p:spPr>
        <p:txBody>
          <a:bodyPr vert="horz" wrap="square" lIns="0" tIns="11886" rIns="0" bIns="0" rtlCol="0">
            <a:spAutoFit/>
          </a:bodyPr>
          <a:lstStyle/>
          <a:p>
            <a:pPr marL="11886" marR="4754" algn="ctr">
              <a:lnSpc>
                <a:spcPct val="101099"/>
              </a:lnSpc>
              <a:spcBef>
                <a:spcPts val="94"/>
              </a:spcBef>
            </a:pPr>
            <a:r>
              <a:rPr lang="en-AU" sz="796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777912" y="2324776"/>
            <a:ext cx="1042988" cy="539025"/>
            <a:chOff x="14115195" y="2844958"/>
            <a:chExt cx="1114425" cy="575945"/>
          </a:xfrm>
        </p:grpSpPr>
        <p:sp>
          <p:nvSpPr>
            <p:cNvPr id="37" name="object 37"/>
            <p:cNvSpPr/>
            <p:nvPr/>
          </p:nvSpPr>
          <p:spPr>
            <a:xfrm>
              <a:off x="14133462" y="28723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5195" y="2844958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9169" y="547985"/>
                  </a:moveTo>
                  <a:lnTo>
                    <a:pt x="76800" y="547985"/>
                  </a:lnTo>
                  <a:lnTo>
                    <a:pt x="71454" y="547458"/>
                  </a:lnTo>
                  <a:lnTo>
                    <a:pt x="32041" y="531133"/>
                  </a:lnTo>
                  <a:lnTo>
                    <a:pt x="4189" y="492256"/>
                  </a:lnTo>
                  <a:lnTo>
                    <a:pt x="0" y="471184"/>
                  </a:lnTo>
                  <a:lnTo>
                    <a:pt x="0" y="76800"/>
                  </a:lnTo>
                  <a:lnTo>
                    <a:pt x="16850" y="32043"/>
                  </a:lnTo>
                  <a:lnTo>
                    <a:pt x="55727" y="4191"/>
                  </a:lnTo>
                  <a:lnTo>
                    <a:pt x="76800" y="0"/>
                  </a:lnTo>
                  <a:lnTo>
                    <a:pt x="82197" y="0"/>
                  </a:lnTo>
                  <a:lnTo>
                    <a:pt x="1019169" y="0"/>
                  </a:lnTo>
                  <a:lnTo>
                    <a:pt x="1063926" y="16850"/>
                  </a:lnTo>
                  <a:lnTo>
                    <a:pt x="1091779" y="55728"/>
                  </a:lnTo>
                  <a:lnTo>
                    <a:pt x="1095970" y="76800"/>
                  </a:lnTo>
                  <a:lnTo>
                    <a:pt x="1095970" y="471184"/>
                  </a:lnTo>
                  <a:lnTo>
                    <a:pt x="1079118" y="515941"/>
                  </a:lnTo>
                  <a:lnTo>
                    <a:pt x="1040240" y="543793"/>
                  </a:lnTo>
                  <a:lnTo>
                    <a:pt x="1024514" y="547458"/>
                  </a:lnTo>
                  <a:lnTo>
                    <a:pt x="1019169" y="547985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795677" y="2436831"/>
            <a:ext cx="981775" cy="126611"/>
          </a:xfrm>
          <a:prstGeom prst="rect">
            <a:avLst/>
          </a:prstGeom>
        </p:spPr>
        <p:txBody>
          <a:bodyPr vert="horz" wrap="square" lIns="0" tIns="5943" rIns="0" bIns="0" rtlCol="0">
            <a:spAutoFit/>
          </a:bodyPr>
          <a:lstStyle/>
          <a:p>
            <a:pPr marL="182449" marR="4754" indent="-171157">
              <a:lnSpc>
                <a:spcPct val="105800"/>
              </a:lnSpc>
              <a:spcBef>
                <a:spcPts val="47"/>
              </a:spcBef>
            </a:pPr>
            <a:r>
              <a:rPr lang="en-AU" sz="796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96" dirty="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31623" y="567957"/>
            <a:ext cx="10189780" cy="1787045"/>
            <a:chOff x="3808202" y="967810"/>
            <a:chExt cx="10887710" cy="1909445"/>
          </a:xfrm>
        </p:grpSpPr>
        <p:sp>
          <p:nvSpPr>
            <p:cNvPr id="41" name="object 41"/>
            <p:cNvSpPr/>
            <p:nvPr/>
          </p:nvSpPr>
          <p:spPr>
            <a:xfrm>
              <a:off x="3845032" y="1004640"/>
              <a:ext cx="9891395" cy="557530"/>
            </a:xfrm>
            <a:custGeom>
              <a:avLst/>
              <a:gdLst/>
              <a:ahLst/>
              <a:cxnLst/>
              <a:rect l="l" t="t" r="r" b="b"/>
              <a:pathLst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0" y="374456"/>
                  </a:lnTo>
                  <a:lnTo>
                    <a:pt x="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3251381" y="374456"/>
                  </a:lnTo>
                  <a:lnTo>
                    <a:pt x="3251381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6584960" y="374456"/>
                  </a:lnTo>
                  <a:lnTo>
                    <a:pt x="6584960" y="557118"/>
                  </a:lnTo>
                </a:path>
                <a:path w="9891394" h="557530">
                  <a:moveTo>
                    <a:pt x="4931870" y="0"/>
                  </a:moveTo>
                  <a:lnTo>
                    <a:pt x="4931870" y="374456"/>
                  </a:lnTo>
                  <a:lnTo>
                    <a:pt x="9891140" y="374456"/>
                  </a:lnTo>
                  <a:lnTo>
                    <a:pt x="9891140" y="557118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2730863" y="210061"/>
                  </a:moveTo>
                  <a:lnTo>
                    <a:pt x="27330" y="210061"/>
                  </a:lnTo>
                  <a:lnTo>
                    <a:pt x="23311" y="209261"/>
                  </a:lnTo>
                  <a:lnTo>
                    <a:pt x="0" y="182730"/>
                  </a:lnTo>
                  <a:lnTo>
                    <a:pt x="0" y="27330"/>
                  </a:lnTo>
                  <a:lnTo>
                    <a:pt x="27330" y="0"/>
                  </a:lnTo>
                  <a:lnTo>
                    <a:pt x="31509" y="0"/>
                  </a:lnTo>
                  <a:lnTo>
                    <a:pt x="2730863" y="0"/>
                  </a:lnTo>
                  <a:lnTo>
                    <a:pt x="2758193" y="27330"/>
                  </a:lnTo>
                  <a:lnTo>
                    <a:pt x="2758193" y="182730"/>
                  </a:lnTo>
                  <a:lnTo>
                    <a:pt x="2734882" y="209261"/>
                  </a:lnTo>
                  <a:lnTo>
                    <a:pt x="2730863" y="21006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0638" y="1032039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2371" y="1004640"/>
              <a:ext cx="2758193" cy="210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402371" y="1004640"/>
              <a:ext cx="2758440" cy="210185"/>
            </a:xfrm>
            <a:custGeom>
              <a:avLst/>
              <a:gdLst/>
              <a:ahLst/>
              <a:cxnLst/>
              <a:rect l="l" t="t" r="r" b="b"/>
              <a:pathLst>
                <a:path w="2758440" h="210184">
                  <a:moveTo>
                    <a:pt x="31509" y="0"/>
                  </a:moveTo>
                  <a:lnTo>
                    <a:pt x="2726686" y="0"/>
                  </a:lnTo>
                  <a:lnTo>
                    <a:pt x="2730863" y="0"/>
                  </a:lnTo>
                  <a:lnTo>
                    <a:pt x="2734882" y="799"/>
                  </a:lnTo>
                  <a:lnTo>
                    <a:pt x="2755794" y="19451"/>
                  </a:lnTo>
                  <a:lnTo>
                    <a:pt x="2757394" y="23311"/>
                  </a:lnTo>
                  <a:lnTo>
                    <a:pt x="2758193" y="27330"/>
                  </a:lnTo>
                  <a:lnTo>
                    <a:pt x="2758194" y="31509"/>
                  </a:lnTo>
                  <a:lnTo>
                    <a:pt x="2758194" y="178552"/>
                  </a:lnTo>
                  <a:lnTo>
                    <a:pt x="2758193" y="182730"/>
                  </a:lnTo>
                  <a:lnTo>
                    <a:pt x="2757394" y="186749"/>
                  </a:lnTo>
                  <a:lnTo>
                    <a:pt x="2755794" y="190609"/>
                  </a:lnTo>
                  <a:lnTo>
                    <a:pt x="2754195" y="194470"/>
                  </a:lnTo>
                  <a:lnTo>
                    <a:pt x="2726686" y="210061"/>
                  </a:lnTo>
                  <a:lnTo>
                    <a:pt x="31509" y="210061"/>
                  </a:lnTo>
                  <a:lnTo>
                    <a:pt x="9228" y="200832"/>
                  </a:lnTo>
                  <a:lnTo>
                    <a:pt x="6273" y="197877"/>
                  </a:lnTo>
                  <a:lnTo>
                    <a:pt x="3996" y="194470"/>
                  </a:lnTo>
                  <a:lnTo>
                    <a:pt x="2398" y="190609"/>
                  </a:lnTo>
                  <a:lnTo>
                    <a:pt x="799" y="186749"/>
                  </a:lnTo>
                  <a:lnTo>
                    <a:pt x="0" y="182730"/>
                  </a:lnTo>
                  <a:lnTo>
                    <a:pt x="0" y="178552"/>
                  </a:lnTo>
                  <a:lnTo>
                    <a:pt x="0" y="31509"/>
                  </a:lnTo>
                  <a:lnTo>
                    <a:pt x="9228" y="9228"/>
                  </a:lnTo>
                  <a:lnTo>
                    <a:pt x="12182" y="6274"/>
                  </a:lnTo>
                  <a:lnTo>
                    <a:pt x="15590" y="3997"/>
                  </a:lnTo>
                  <a:lnTo>
                    <a:pt x="19450" y="2398"/>
                  </a:lnTo>
                  <a:lnTo>
                    <a:pt x="23311" y="799"/>
                  </a:lnTo>
                  <a:lnTo>
                    <a:pt x="27330" y="0"/>
                  </a:lnTo>
                  <a:lnTo>
                    <a:pt x="31509" y="0"/>
                  </a:lnTo>
                  <a:close/>
                </a:path>
              </a:pathLst>
            </a:custGeom>
            <a:ln w="9133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8769" y="2383737"/>
              <a:ext cx="8430260" cy="457200"/>
            </a:xfrm>
            <a:custGeom>
              <a:avLst/>
              <a:gdLst/>
              <a:ahLst/>
              <a:cxnLst/>
              <a:rect l="l" t="t" r="r" b="b"/>
              <a:pathLst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6603226" y="228327"/>
                  </a:lnTo>
                  <a:lnTo>
                    <a:pt x="6603226" y="456654"/>
                  </a:lnTo>
                </a:path>
                <a:path w="8430260" h="457200">
                  <a:moveTo>
                    <a:pt x="7507403" y="0"/>
                  </a:moveTo>
                  <a:lnTo>
                    <a:pt x="7507403" y="228327"/>
                  </a:lnTo>
                  <a:lnTo>
                    <a:pt x="8429845" y="228327"/>
                  </a:lnTo>
                  <a:lnTo>
                    <a:pt x="8429845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0" y="228327"/>
                  </a:lnTo>
                  <a:lnTo>
                    <a:pt x="0" y="456654"/>
                  </a:lnTo>
                </a:path>
                <a:path w="8430260" h="457200">
                  <a:moveTo>
                    <a:pt x="867643" y="0"/>
                  </a:moveTo>
                  <a:lnTo>
                    <a:pt x="867643" y="228327"/>
                  </a:lnTo>
                  <a:lnTo>
                    <a:pt x="1817485" y="228327"/>
                  </a:lnTo>
                  <a:lnTo>
                    <a:pt x="1817485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3297046" y="228327"/>
                  </a:lnTo>
                  <a:lnTo>
                    <a:pt x="3297046" y="456654"/>
                  </a:lnTo>
                </a:path>
                <a:path w="8430260" h="457200">
                  <a:moveTo>
                    <a:pt x="4201223" y="0"/>
                  </a:moveTo>
                  <a:lnTo>
                    <a:pt x="4201223" y="228327"/>
                  </a:lnTo>
                  <a:lnTo>
                    <a:pt x="5123665" y="228327"/>
                  </a:lnTo>
                  <a:lnTo>
                    <a:pt x="5123665" y="456654"/>
                  </a:lnTo>
                </a:path>
              </a:pathLst>
            </a:custGeom>
            <a:ln w="73064">
              <a:solidFill>
                <a:srgbClr val="23445C"/>
              </a:solidFill>
            </a:ln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15626" y="38324"/>
            <a:ext cx="2906694" cy="461136"/>
          </a:xfrm>
          <a:prstGeom prst="rect">
            <a:avLst/>
          </a:prstGeom>
        </p:spPr>
        <p:txBody>
          <a:bodyPr vert="horz" wrap="square" lIns="0" tIns="9509" rIns="0" bIns="0" rtlCol="0" anchor="t">
            <a:spAutoFit/>
          </a:bodyPr>
          <a:lstStyle/>
          <a:p>
            <a:pPr marL="113665" marR="132080" algn="ctr">
              <a:lnSpc>
                <a:spcPct val="102200"/>
              </a:lnSpc>
              <a:spcBef>
                <a:spcPts val="75"/>
              </a:spcBef>
            </a:pPr>
            <a:r>
              <a:rPr spc="9" dirty="0"/>
              <a:t>Aim:</a:t>
            </a:r>
            <a:r>
              <a:rPr spc="-14" dirty="0"/>
              <a:t> </a:t>
            </a:r>
            <a:r>
              <a:rPr lang="en-AU" spc="9" dirty="0"/>
              <a:t>High level</a:t>
            </a:r>
            <a:endParaRPr lang="en-US" dirty="0"/>
          </a:p>
          <a:p>
            <a:pPr marR="18415" algn="ctr">
              <a:spcBef>
                <a:spcPts val="314"/>
              </a:spcBef>
            </a:pPr>
            <a:r>
              <a:rPr lang="en-GB" sz="950" spc="-23" dirty="0">
                <a:solidFill>
                  <a:srgbClr val="000000"/>
                </a:solidFill>
              </a:rPr>
              <a:t>Through…</a:t>
            </a:r>
            <a:endParaRPr sz="950" spc="-23" dirty="0">
              <a:solidFill>
                <a:srgbClr val="000000"/>
              </a:solidFill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88538" y="3360146"/>
            <a:ext cx="1983162" cy="709588"/>
            <a:chOff x="13699" y="3639537"/>
            <a:chExt cx="2118995" cy="758190"/>
          </a:xfrm>
        </p:grpSpPr>
        <p:sp>
          <p:nvSpPr>
            <p:cNvPr id="49" name="object 49"/>
            <p:cNvSpPr/>
            <p:nvPr/>
          </p:nvSpPr>
          <p:spPr>
            <a:xfrm>
              <a:off x="31965" y="36669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99" y="3639537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50211" y="3540583"/>
            <a:ext cx="1234350" cy="300629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intervention feature 1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88538" y="4137982"/>
            <a:ext cx="1983162" cy="709588"/>
            <a:chOff x="13699" y="4470649"/>
            <a:chExt cx="2118995" cy="758190"/>
          </a:xfrm>
        </p:grpSpPr>
        <p:sp>
          <p:nvSpPr>
            <p:cNvPr id="53" name="object 53"/>
            <p:cNvSpPr/>
            <p:nvPr/>
          </p:nvSpPr>
          <p:spPr>
            <a:xfrm>
              <a:off x="31965" y="4498048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99" y="447064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3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4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8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0544" y="4318418"/>
            <a:ext cx="1473851" cy="297629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lang="en-AU"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intervention feature 2</a:t>
            </a:r>
            <a:endParaRPr lang="en-AU" sz="936" dirty="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88538" y="4898722"/>
            <a:ext cx="1983162" cy="709588"/>
            <a:chOff x="13699" y="5283494"/>
            <a:chExt cx="2118995" cy="758190"/>
          </a:xfrm>
        </p:grpSpPr>
        <p:sp>
          <p:nvSpPr>
            <p:cNvPr id="57" name="object 57"/>
            <p:cNvSpPr/>
            <p:nvPr/>
          </p:nvSpPr>
          <p:spPr>
            <a:xfrm>
              <a:off x="31965" y="5310893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99" y="5283494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5">
                  <a:moveTo>
                    <a:pt x="1998210" y="730647"/>
                  </a:moveTo>
                  <a:lnTo>
                    <a:pt x="102400" y="730647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1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6"/>
                  </a:lnTo>
                  <a:lnTo>
                    <a:pt x="2073599" y="37187"/>
                  </a:lnTo>
                  <a:lnTo>
                    <a:pt x="2095022" y="74303"/>
                  </a:lnTo>
                  <a:lnTo>
                    <a:pt x="2100611" y="102401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8"/>
                  </a:lnTo>
                  <a:lnTo>
                    <a:pt x="2005337" y="729945"/>
                  </a:lnTo>
                  <a:lnTo>
                    <a:pt x="1998210" y="730647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92812" y="5002229"/>
            <a:ext cx="1949287" cy="153616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lang="en-AU"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intervention feature 3</a:t>
            </a:r>
            <a:endParaRPr lang="en-AU" sz="936" dirty="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88538" y="5659462"/>
            <a:ext cx="1983162" cy="709588"/>
            <a:chOff x="13699" y="6096340"/>
            <a:chExt cx="2118995" cy="758190"/>
          </a:xfrm>
        </p:grpSpPr>
        <p:sp>
          <p:nvSpPr>
            <p:cNvPr id="61" name="object 61"/>
            <p:cNvSpPr/>
            <p:nvPr/>
          </p:nvSpPr>
          <p:spPr>
            <a:xfrm>
              <a:off x="31965" y="6123739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62" name="object 62"/>
            <p:cNvSpPr/>
            <p:nvPr/>
          </p:nvSpPr>
          <p:spPr>
            <a:xfrm>
              <a:off x="13699" y="6096340"/>
              <a:ext cx="2101215" cy="730885"/>
            </a:xfrm>
            <a:custGeom>
              <a:avLst/>
              <a:gdLst/>
              <a:ahLst/>
              <a:cxnLst/>
              <a:rect l="l" t="t" r="r" b="b"/>
              <a:pathLst>
                <a:path w="2101215" h="730884">
                  <a:moveTo>
                    <a:pt x="1998210" y="730646"/>
                  </a:moveTo>
                  <a:lnTo>
                    <a:pt x="102400" y="730646"/>
                  </a:lnTo>
                  <a:lnTo>
                    <a:pt x="95273" y="729944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0" y="0"/>
                  </a:lnTo>
                  <a:lnTo>
                    <a:pt x="109597" y="0"/>
                  </a:lnTo>
                  <a:lnTo>
                    <a:pt x="1998210" y="0"/>
                  </a:lnTo>
                  <a:lnTo>
                    <a:pt x="2039603" y="11095"/>
                  </a:lnTo>
                  <a:lnTo>
                    <a:pt x="2073599" y="37188"/>
                  </a:lnTo>
                  <a:lnTo>
                    <a:pt x="2095022" y="74303"/>
                  </a:lnTo>
                  <a:lnTo>
                    <a:pt x="2100611" y="102400"/>
                  </a:lnTo>
                  <a:lnTo>
                    <a:pt x="2100611" y="628246"/>
                  </a:lnTo>
                  <a:lnTo>
                    <a:pt x="2089514" y="669639"/>
                  </a:lnTo>
                  <a:lnTo>
                    <a:pt x="2063422" y="703635"/>
                  </a:lnTo>
                  <a:lnTo>
                    <a:pt x="2026306" y="725057"/>
                  </a:lnTo>
                  <a:lnTo>
                    <a:pt x="2005337" y="729944"/>
                  </a:lnTo>
                  <a:lnTo>
                    <a:pt x="1998210" y="730646"/>
                  </a:lnTo>
                  <a:close/>
                </a:path>
              </a:pathLst>
            </a:custGeom>
            <a:solidFill>
              <a:srgbClr val="660FF1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82262" y="5694588"/>
            <a:ext cx="1970088" cy="156616"/>
          </a:xfrm>
          <a:prstGeom prst="rect">
            <a:avLst/>
          </a:prstGeom>
        </p:spPr>
        <p:txBody>
          <a:bodyPr vert="horz" wrap="square" lIns="0" tIns="12480" rIns="0" bIns="0" rtlCol="0">
            <a:spAutoFit/>
          </a:bodyPr>
          <a:lstStyle/>
          <a:p>
            <a:pPr marL="11886">
              <a:spcBef>
                <a:spcPts val="98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THROUGH:</a:t>
            </a:r>
            <a:r>
              <a:rPr lang="en-AU" sz="936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intervention feature 4</a:t>
            </a:r>
            <a:endParaRPr lang="en-AU" sz="936" dirty="0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3187388" y="1128105"/>
            <a:ext cx="1983162" cy="795167"/>
            <a:chOff x="2799292" y="1566325"/>
            <a:chExt cx="2118995" cy="849630"/>
          </a:xfrm>
        </p:grpSpPr>
        <p:sp>
          <p:nvSpPr>
            <p:cNvPr id="149" name="object 149"/>
            <p:cNvSpPr/>
            <p:nvPr/>
          </p:nvSpPr>
          <p:spPr>
            <a:xfrm>
              <a:off x="2817559" y="1593724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799292" y="1566325"/>
              <a:ext cx="2101215" cy="822325"/>
            </a:xfrm>
            <a:custGeom>
              <a:avLst/>
              <a:gdLst/>
              <a:ahLst/>
              <a:cxnLst/>
              <a:rect l="l" t="t" r="r" b="b"/>
              <a:pathLst>
                <a:path w="2101215" h="822325">
                  <a:moveTo>
                    <a:pt x="198541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3" y="809494"/>
                  </a:lnTo>
                  <a:lnTo>
                    <a:pt x="30387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985410" y="0"/>
                  </a:lnTo>
                  <a:lnTo>
                    <a:pt x="2031978" y="12483"/>
                  </a:lnTo>
                  <a:lnTo>
                    <a:pt x="2070223" y="41837"/>
                  </a:lnTo>
                  <a:lnTo>
                    <a:pt x="2094324" y="83592"/>
                  </a:lnTo>
                  <a:lnTo>
                    <a:pt x="2100611" y="115200"/>
                  </a:lnTo>
                  <a:lnTo>
                    <a:pt x="2100611" y="706777"/>
                  </a:lnTo>
                  <a:lnTo>
                    <a:pt x="2088128" y="753344"/>
                  </a:lnTo>
                  <a:lnTo>
                    <a:pt x="2058774" y="791589"/>
                  </a:lnTo>
                  <a:lnTo>
                    <a:pt x="2017019" y="815690"/>
                  </a:lnTo>
                  <a:lnTo>
                    <a:pt x="1993428" y="821188"/>
                  </a:lnTo>
                  <a:lnTo>
                    <a:pt x="198541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3189926" y="1205970"/>
            <a:ext cx="1952853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-594" algn="ctr">
              <a:lnSpc>
                <a:spcPct val="101899"/>
              </a:lnSpc>
              <a:spcBef>
                <a:spcPts val="75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Key outcome driver 1</a:t>
            </a:r>
            <a:endParaRPr sz="936" dirty="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12487219" y="1128105"/>
            <a:ext cx="1897584" cy="795167"/>
            <a:chOff x="12736098" y="1566325"/>
            <a:chExt cx="2027555" cy="849630"/>
          </a:xfrm>
        </p:grpSpPr>
        <p:sp>
          <p:nvSpPr>
            <p:cNvPr id="153" name="object 153"/>
            <p:cNvSpPr/>
            <p:nvPr/>
          </p:nvSpPr>
          <p:spPr>
            <a:xfrm>
              <a:off x="1275436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73609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0" y="821978"/>
                  </a:lnTo>
                  <a:lnTo>
                    <a:pt x="107182" y="821188"/>
                  </a:lnTo>
                  <a:lnTo>
                    <a:pt x="68633" y="809494"/>
                  </a:lnTo>
                  <a:lnTo>
                    <a:pt x="30388" y="780140"/>
                  </a:lnTo>
                  <a:lnTo>
                    <a:pt x="6286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6" y="30388"/>
                  </a:lnTo>
                  <a:lnTo>
                    <a:pt x="83592" y="6287"/>
                  </a:lnTo>
                  <a:lnTo>
                    <a:pt x="115200" y="0"/>
                  </a:lnTo>
                  <a:lnTo>
                    <a:pt x="123297" y="0"/>
                  </a:lnTo>
                  <a:lnTo>
                    <a:pt x="1894080" y="0"/>
                  </a:lnTo>
                  <a:lnTo>
                    <a:pt x="1940647" y="12483"/>
                  </a:lnTo>
                  <a:lnTo>
                    <a:pt x="1978893" y="41837"/>
                  </a:lnTo>
                  <a:lnTo>
                    <a:pt x="2002993" y="83592"/>
                  </a:lnTo>
                  <a:lnTo>
                    <a:pt x="2009280" y="115200"/>
                  </a:lnTo>
                  <a:lnTo>
                    <a:pt x="2009280" y="706777"/>
                  </a:lnTo>
                  <a:lnTo>
                    <a:pt x="1996797" y="753344"/>
                  </a:lnTo>
                  <a:lnTo>
                    <a:pt x="1967443" y="791589"/>
                  </a:lnTo>
                  <a:lnTo>
                    <a:pt x="1925688" y="815690"/>
                  </a:lnTo>
                  <a:lnTo>
                    <a:pt x="1902097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2576703" y="1274351"/>
            <a:ext cx="1693145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292" marR="4754" algn="ctr">
              <a:lnSpc>
                <a:spcPct val="101899"/>
              </a:lnSpc>
              <a:spcBef>
                <a:spcPts val="75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Key outcome driver 4</a:t>
            </a:r>
            <a:endParaRPr lang="en-AU" sz="936" dirty="0">
              <a:latin typeface="Arial"/>
              <a:cs typeface="Arial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6315823" y="1128105"/>
            <a:ext cx="1812599" cy="795167"/>
            <a:chOff x="6142004" y="1566325"/>
            <a:chExt cx="1936750" cy="849630"/>
          </a:xfrm>
        </p:grpSpPr>
        <p:sp>
          <p:nvSpPr>
            <p:cNvPr id="157" name="object 157"/>
            <p:cNvSpPr/>
            <p:nvPr/>
          </p:nvSpPr>
          <p:spPr>
            <a:xfrm>
              <a:off x="6160271" y="1593724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142004" y="1566325"/>
              <a:ext cx="1918335" cy="822325"/>
            </a:xfrm>
            <a:custGeom>
              <a:avLst/>
              <a:gdLst/>
              <a:ahLst/>
              <a:cxnLst/>
              <a:rect l="l" t="t" r="r" b="b"/>
              <a:pathLst>
                <a:path w="1918334" h="822325">
                  <a:moveTo>
                    <a:pt x="1802749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4" y="809494"/>
                  </a:lnTo>
                  <a:lnTo>
                    <a:pt x="30388" y="780140"/>
                  </a:lnTo>
                  <a:lnTo>
                    <a:pt x="6287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3" y="68633"/>
                  </a:lnTo>
                  <a:lnTo>
                    <a:pt x="41837" y="30388"/>
                  </a:lnTo>
                  <a:lnTo>
                    <a:pt x="83592" y="6287"/>
                  </a:lnTo>
                  <a:lnTo>
                    <a:pt x="115201" y="0"/>
                  </a:lnTo>
                  <a:lnTo>
                    <a:pt x="123297" y="0"/>
                  </a:lnTo>
                  <a:lnTo>
                    <a:pt x="1802749" y="0"/>
                  </a:lnTo>
                  <a:lnTo>
                    <a:pt x="1849316" y="12483"/>
                  </a:lnTo>
                  <a:lnTo>
                    <a:pt x="1887561" y="41837"/>
                  </a:lnTo>
                  <a:lnTo>
                    <a:pt x="1911661" y="83592"/>
                  </a:lnTo>
                  <a:lnTo>
                    <a:pt x="1917949" y="115200"/>
                  </a:lnTo>
                  <a:lnTo>
                    <a:pt x="1917949" y="706777"/>
                  </a:lnTo>
                  <a:lnTo>
                    <a:pt x="1905465" y="753344"/>
                  </a:lnTo>
                  <a:lnTo>
                    <a:pt x="1876112" y="791589"/>
                  </a:lnTo>
                  <a:lnTo>
                    <a:pt x="1834357" y="815690"/>
                  </a:lnTo>
                  <a:lnTo>
                    <a:pt x="1810767" y="821188"/>
                  </a:lnTo>
                  <a:lnTo>
                    <a:pt x="1802749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322636" y="1274351"/>
            <a:ext cx="1773375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-594" algn="ctr">
              <a:lnSpc>
                <a:spcPct val="101899"/>
              </a:lnSpc>
              <a:spcBef>
                <a:spcPts val="75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Key outcome driver 2</a:t>
            </a:r>
            <a:endParaRPr lang="en-AU" sz="936" dirty="0">
              <a:latin typeface="Arial"/>
              <a:cs typeface="Arial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9392973" y="1128105"/>
            <a:ext cx="1897584" cy="795167"/>
            <a:chOff x="9429918" y="1566325"/>
            <a:chExt cx="2027555" cy="849630"/>
          </a:xfrm>
        </p:grpSpPr>
        <p:sp>
          <p:nvSpPr>
            <p:cNvPr id="161" name="object 161"/>
            <p:cNvSpPr/>
            <p:nvPr/>
          </p:nvSpPr>
          <p:spPr>
            <a:xfrm>
              <a:off x="9448185" y="1593724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429918" y="1566325"/>
              <a:ext cx="2009775" cy="822325"/>
            </a:xfrm>
            <a:custGeom>
              <a:avLst/>
              <a:gdLst/>
              <a:ahLst/>
              <a:cxnLst/>
              <a:rect l="l" t="t" r="r" b="b"/>
              <a:pathLst>
                <a:path w="2009775" h="822325">
                  <a:moveTo>
                    <a:pt x="1894080" y="821978"/>
                  </a:moveTo>
                  <a:lnTo>
                    <a:pt x="115201" y="821978"/>
                  </a:lnTo>
                  <a:lnTo>
                    <a:pt x="107183" y="821188"/>
                  </a:lnTo>
                  <a:lnTo>
                    <a:pt x="68632" y="809494"/>
                  </a:lnTo>
                  <a:lnTo>
                    <a:pt x="30387" y="780140"/>
                  </a:lnTo>
                  <a:lnTo>
                    <a:pt x="6285" y="738385"/>
                  </a:lnTo>
                  <a:lnTo>
                    <a:pt x="0" y="706777"/>
                  </a:lnTo>
                  <a:lnTo>
                    <a:pt x="0" y="115200"/>
                  </a:lnTo>
                  <a:lnTo>
                    <a:pt x="12482" y="68633"/>
                  </a:lnTo>
                  <a:lnTo>
                    <a:pt x="41836" y="30388"/>
                  </a:lnTo>
                  <a:lnTo>
                    <a:pt x="83591" y="6287"/>
                  </a:lnTo>
                  <a:lnTo>
                    <a:pt x="115201" y="0"/>
                  </a:lnTo>
                  <a:lnTo>
                    <a:pt x="123296" y="0"/>
                  </a:lnTo>
                  <a:lnTo>
                    <a:pt x="1894080" y="0"/>
                  </a:lnTo>
                  <a:lnTo>
                    <a:pt x="1940645" y="12483"/>
                  </a:lnTo>
                  <a:lnTo>
                    <a:pt x="1978891" y="41837"/>
                  </a:lnTo>
                  <a:lnTo>
                    <a:pt x="2002992" y="83592"/>
                  </a:lnTo>
                  <a:lnTo>
                    <a:pt x="2009281" y="115200"/>
                  </a:lnTo>
                  <a:lnTo>
                    <a:pt x="2009281" y="706777"/>
                  </a:lnTo>
                  <a:lnTo>
                    <a:pt x="1996795" y="753344"/>
                  </a:lnTo>
                  <a:lnTo>
                    <a:pt x="1967441" y="791589"/>
                  </a:lnTo>
                  <a:lnTo>
                    <a:pt x="1925686" y="815690"/>
                  </a:lnTo>
                  <a:lnTo>
                    <a:pt x="1902098" y="821188"/>
                  </a:lnTo>
                  <a:lnTo>
                    <a:pt x="1894080" y="821978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 sz="1685"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9416081" y="1274351"/>
            <a:ext cx="1826268" cy="147140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11886" marR="4754" indent="-594" algn="ctr">
              <a:lnSpc>
                <a:spcPct val="101899"/>
              </a:lnSpc>
              <a:spcBef>
                <a:spcPts val="75"/>
              </a:spcBef>
            </a:pPr>
            <a:r>
              <a:rPr lang="en-AU" sz="936" b="1" dirty="0">
                <a:solidFill>
                  <a:srgbClr val="FFFFFF"/>
                </a:solidFill>
                <a:latin typeface="Arial"/>
                <a:cs typeface="Arial"/>
              </a:rPr>
              <a:t>Key outcome driver 3</a:t>
            </a:r>
            <a:endParaRPr lang="en-AU" sz="936" dirty="0">
              <a:latin typeface="Arial"/>
              <a:cs typeface="Arial"/>
            </a:endParaRPr>
          </a:p>
        </p:txBody>
      </p:sp>
      <p:grpSp>
        <p:nvGrpSpPr>
          <p:cNvPr id="180" name="object 64">
            <a:extLst>
              <a:ext uri="{FF2B5EF4-FFF2-40B4-BE49-F238E27FC236}">
                <a16:creationId xmlns:a16="http://schemas.microsoft.com/office/drawing/2014/main" id="{711DB596-3B3F-49FA-9C54-2D561B82C617}"/>
              </a:ext>
            </a:extLst>
          </p:cNvPr>
          <p:cNvGrpSpPr/>
          <p:nvPr/>
        </p:nvGrpSpPr>
        <p:grpSpPr>
          <a:xfrm>
            <a:off x="12242585" y="3201149"/>
            <a:ext cx="3041650" cy="1598295"/>
            <a:chOff x="12265745" y="4858805"/>
            <a:chExt cx="3041650" cy="1598295"/>
          </a:xfrm>
        </p:grpSpPr>
        <p:sp>
          <p:nvSpPr>
            <p:cNvPr id="181" name="object 65">
              <a:extLst>
                <a:ext uri="{FF2B5EF4-FFF2-40B4-BE49-F238E27FC236}">
                  <a16:creationId xmlns:a16="http://schemas.microsoft.com/office/drawing/2014/main" id="{4B0D0C01-BEBC-4F44-98D0-A09524BD67D9}"/>
                </a:ext>
              </a:extLst>
            </p:cNvPr>
            <p:cNvSpPr/>
            <p:nvPr/>
          </p:nvSpPr>
          <p:spPr>
            <a:xfrm>
              <a:off x="12288578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66">
              <a:extLst>
                <a:ext uri="{FF2B5EF4-FFF2-40B4-BE49-F238E27FC236}">
                  <a16:creationId xmlns:a16="http://schemas.microsoft.com/office/drawing/2014/main" id="{B55BDF95-666E-45A3-9AEB-311F38B4516D}"/>
                </a:ext>
              </a:extLst>
            </p:cNvPr>
            <p:cNvSpPr/>
            <p:nvPr/>
          </p:nvSpPr>
          <p:spPr>
            <a:xfrm>
              <a:off x="12288577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67">
              <a:extLst>
                <a:ext uri="{FF2B5EF4-FFF2-40B4-BE49-F238E27FC236}">
                  <a16:creationId xmlns:a16="http://schemas.microsoft.com/office/drawing/2014/main" id="{25E9BDE1-FCF4-4331-8157-80C59FEE87AA}"/>
                </a:ext>
              </a:extLst>
            </p:cNvPr>
            <p:cNvSpPr/>
            <p:nvPr/>
          </p:nvSpPr>
          <p:spPr>
            <a:xfrm>
              <a:off x="12270312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68">
              <a:extLst>
                <a:ext uri="{FF2B5EF4-FFF2-40B4-BE49-F238E27FC236}">
                  <a16:creationId xmlns:a16="http://schemas.microsoft.com/office/drawing/2014/main" id="{F9B83AFE-F610-4FCD-9296-53AEBD9BD565}"/>
                </a:ext>
              </a:extLst>
            </p:cNvPr>
            <p:cNvSpPr/>
            <p:nvPr/>
          </p:nvSpPr>
          <p:spPr>
            <a:xfrm>
              <a:off x="12270311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2">
            <a:extLst>
              <a:ext uri="{FF2B5EF4-FFF2-40B4-BE49-F238E27FC236}">
                <a16:creationId xmlns:a16="http://schemas.microsoft.com/office/drawing/2014/main" id="{8D24F934-7975-422E-9A2B-61CB36B4A507}"/>
              </a:ext>
            </a:extLst>
          </p:cNvPr>
          <p:cNvSpPr txBox="1"/>
          <p:nvPr/>
        </p:nvSpPr>
        <p:spPr>
          <a:xfrm>
            <a:off x="12279588" y="3677070"/>
            <a:ext cx="2986405" cy="1571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195" marR="5080" indent="-24130" algn="just">
              <a:lnSpc>
                <a:spcPct val="101899"/>
              </a:lnSpc>
              <a:spcBef>
                <a:spcPts val="80"/>
              </a:spcBef>
            </a:pPr>
            <a:r>
              <a:rPr lang="en-AU" sz="1000" b="1" spc="-10" dirty="0">
                <a:solidFill>
                  <a:srgbClr val="333333"/>
                </a:solidFill>
                <a:latin typeface="Arial"/>
                <a:cs typeface="Arial"/>
              </a:rPr>
              <a:t>What is current practice in…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190" name="object 64">
            <a:extLst>
              <a:ext uri="{FF2B5EF4-FFF2-40B4-BE49-F238E27FC236}">
                <a16:creationId xmlns:a16="http://schemas.microsoft.com/office/drawing/2014/main" id="{6DB1C4B8-B5AE-4F80-93F6-BE6CD7F101B7}"/>
              </a:ext>
            </a:extLst>
          </p:cNvPr>
          <p:cNvGrpSpPr/>
          <p:nvPr/>
        </p:nvGrpSpPr>
        <p:grpSpPr>
          <a:xfrm>
            <a:off x="12265745" y="4858805"/>
            <a:ext cx="3041650" cy="1598295"/>
            <a:chOff x="12265745" y="4858805"/>
            <a:chExt cx="3041650" cy="1598295"/>
          </a:xfrm>
        </p:grpSpPr>
        <p:sp>
          <p:nvSpPr>
            <p:cNvPr id="191" name="object 65">
              <a:extLst>
                <a:ext uri="{FF2B5EF4-FFF2-40B4-BE49-F238E27FC236}">
                  <a16:creationId xmlns:a16="http://schemas.microsoft.com/office/drawing/2014/main" id="{52F32B8B-1292-4CDC-ADEE-2B27B2D588DF}"/>
                </a:ext>
              </a:extLst>
            </p:cNvPr>
            <p:cNvSpPr/>
            <p:nvPr/>
          </p:nvSpPr>
          <p:spPr>
            <a:xfrm>
              <a:off x="12288578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66">
              <a:extLst>
                <a:ext uri="{FF2B5EF4-FFF2-40B4-BE49-F238E27FC236}">
                  <a16:creationId xmlns:a16="http://schemas.microsoft.com/office/drawing/2014/main" id="{69C6753B-D9F2-4C93-B04B-ED6B0DF0E73F}"/>
                </a:ext>
              </a:extLst>
            </p:cNvPr>
            <p:cNvSpPr/>
            <p:nvPr/>
          </p:nvSpPr>
          <p:spPr>
            <a:xfrm>
              <a:off x="12288577" y="4890771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67">
              <a:extLst>
                <a:ext uri="{FF2B5EF4-FFF2-40B4-BE49-F238E27FC236}">
                  <a16:creationId xmlns:a16="http://schemas.microsoft.com/office/drawing/2014/main" id="{D2F40850-21D4-412D-A675-404C8699E0E1}"/>
                </a:ext>
              </a:extLst>
            </p:cNvPr>
            <p:cNvSpPr/>
            <p:nvPr/>
          </p:nvSpPr>
          <p:spPr>
            <a:xfrm>
              <a:off x="12270312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787329" y="1561759"/>
                  </a:moveTo>
                  <a:lnTo>
                    <a:pt x="226590" y="1561759"/>
                  </a:lnTo>
                  <a:lnTo>
                    <a:pt x="218936" y="1561382"/>
                  </a:lnTo>
                  <a:lnTo>
                    <a:pt x="181034" y="1555760"/>
                  </a:lnTo>
                  <a:lnTo>
                    <a:pt x="137523" y="1540989"/>
                  </a:lnTo>
                  <a:lnTo>
                    <a:pt x="97731" y="1518015"/>
                  </a:lnTo>
                  <a:lnTo>
                    <a:pt x="63188" y="1487718"/>
                  </a:lnTo>
                  <a:lnTo>
                    <a:pt x="35216" y="1451264"/>
                  </a:lnTo>
                  <a:lnTo>
                    <a:pt x="14894" y="1410054"/>
                  </a:lnTo>
                  <a:lnTo>
                    <a:pt x="3003" y="1365672"/>
                  </a:lnTo>
                  <a:lnTo>
                    <a:pt x="0" y="1335167"/>
                  </a:lnTo>
                  <a:lnTo>
                    <a:pt x="0" y="226591"/>
                  </a:lnTo>
                  <a:lnTo>
                    <a:pt x="5996" y="181035"/>
                  </a:lnTo>
                  <a:lnTo>
                    <a:pt x="20766" y="137526"/>
                  </a:lnTo>
                  <a:lnTo>
                    <a:pt x="43741" y="97734"/>
                  </a:lnTo>
                  <a:lnTo>
                    <a:pt x="74038" y="63188"/>
                  </a:lnTo>
                  <a:lnTo>
                    <a:pt x="110490" y="35217"/>
                  </a:lnTo>
                  <a:lnTo>
                    <a:pt x="151700" y="14895"/>
                  </a:lnTo>
                  <a:lnTo>
                    <a:pt x="196083" y="3004"/>
                  </a:lnTo>
                  <a:lnTo>
                    <a:pt x="226590" y="0"/>
                  </a:lnTo>
                  <a:lnTo>
                    <a:pt x="234262" y="0"/>
                  </a:lnTo>
                  <a:lnTo>
                    <a:pt x="2787329" y="0"/>
                  </a:lnTo>
                  <a:lnTo>
                    <a:pt x="2832883" y="5998"/>
                  </a:lnTo>
                  <a:lnTo>
                    <a:pt x="2876392" y="20768"/>
                  </a:lnTo>
                  <a:lnTo>
                    <a:pt x="2916185" y="43742"/>
                  </a:lnTo>
                  <a:lnTo>
                    <a:pt x="2950729" y="74039"/>
                  </a:lnTo>
                  <a:lnTo>
                    <a:pt x="2978701" y="110492"/>
                  </a:lnTo>
                  <a:lnTo>
                    <a:pt x="2999022" y="151703"/>
                  </a:lnTo>
                  <a:lnTo>
                    <a:pt x="3010915" y="196085"/>
                  </a:lnTo>
                  <a:lnTo>
                    <a:pt x="3013920" y="226591"/>
                  </a:lnTo>
                  <a:lnTo>
                    <a:pt x="3013920" y="1335167"/>
                  </a:lnTo>
                  <a:lnTo>
                    <a:pt x="3007920" y="1380722"/>
                  </a:lnTo>
                  <a:lnTo>
                    <a:pt x="2993150" y="1424231"/>
                  </a:lnTo>
                  <a:lnTo>
                    <a:pt x="2970175" y="1464023"/>
                  </a:lnTo>
                  <a:lnTo>
                    <a:pt x="2939879" y="1498569"/>
                  </a:lnTo>
                  <a:lnTo>
                    <a:pt x="2903426" y="1526540"/>
                  </a:lnTo>
                  <a:lnTo>
                    <a:pt x="2862215" y="1546862"/>
                  </a:lnTo>
                  <a:lnTo>
                    <a:pt x="2817833" y="1558753"/>
                  </a:lnTo>
                  <a:lnTo>
                    <a:pt x="2794983" y="1561383"/>
                  </a:lnTo>
                  <a:lnTo>
                    <a:pt x="2787329" y="1561759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68">
              <a:extLst>
                <a:ext uri="{FF2B5EF4-FFF2-40B4-BE49-F238E27FC236}">
                  <a16:creationId xmlns:a16="http://schemas.microsoft.com/office/drawing/2014/main" id="{195FC927-E74F-47C7-8DFF-45E910CC733D}"/>
                </a:ext>
              </a:extLst>
            </p:cNvPr>
            <p:cNvSpPr/>
            <p:nvPr/>
          </p:nvSpPr>
          <p:spPr>
            <a:xfrm>
              <a:off x="12270311" y="4863372"/>
              <a:ext cx="3014345" cy="1562100"/>
            </a:xfrm>
            <a:custGeom>
              <a:avLst/>
              <a:gdLst/>
              <a:ahLst/>
              <a:cxnLst/>
              <a:rect l="l" t="t" r="r" b="b"/>
              <a:pathLst>
                <a:path w="3014344" h="1562100">
                  <a:moveTo>
                    <a:pt x="234264" y="0"/>
                  </a:moveTo>
                  <a:lnTo>
                    <a:pt x="2779656" y="0"/>
                  </a:lnTo>
                  <a:lnTo>
                    <a:pt x="2787330" y="0"/>
                  </a:lnTo>
                  <a:lnTo>
                    <a:pt x="2794984" y="376"/>
                  </a:lnTo>
                  <a:lnTo>
                    <a:pt x="2802620" y="1128"/>
                  </a:lnTo>
                  <a:lnTo>
                    <a:pt x="2810254" y="1880"/>
                  </a:lnTo>
                  <a:lnTo>
                    <a:pt x="2817834" y="3004"/>
                  </a:lnTo>
                  <a:lnTo>
                    <a:pt x="2825359" y="4501"/>
                  </a:lnTo>
                  <a:lnTo>
                    <a:pt x="2832884" y="5998"/>
                  </a:lnTo>
                  <a:lnTo>
                    <a:pt x="2869305" y="17831"/>
                  </a:lnTo>
                  <a:lnTo>
                    <a:pt x="2890087" y="27661"/>
                  </a:lnTo>
                  <a:lnTo>
                    <a:pt x="2896854" y="31277"/>
                  </a:lnTo>
                  <a:lnTo>
                    <a:pt x="2903427" y="35217"/>
                  </a:lnTo>
                  <a:lnTo>
                    <a:pt x="2909805" y="39480"/>
                  </a:lnTo>
                  <a:lnTo>
                    <a:pt x="2916186" y="43742"/>
                  </a:lnTo>
                  <a:lnTo>
                    <a:pt x="2945305" y="68614"/>
                  </a:lnTo>
                  <a:lnTo>
                    <a:pt x="2950730" y="74039"/>
                  </a:lnTo>
                  <a:lnTo>
                    <a:pt x="2974438" y="104113"/>
                  </a:lnTo>
                  <a:lnTo>
                    <a:pt x="2978703" y="110492"/>
                  </a:lnTo>
                  <a:lnTo>
                    <a:pt x="2982643" y="117066"/>
                  </a:lnTo>
                  <a:lnTo>
                    <a:pt x="2986258" y="123833"/>
                  </a:lnTo>
                  <a:lnTo>
                    <a:pt x="2989875" y="130599"/>
                  </a:lnTo>
                  <a:lnTo>
                    <a:pt x="2993151" y="137526"/>
                  </a:lnTo>
                  <a:lnTo>
                    <a:pt x="2996087" y="144614"/>
                  </a:lnTo>
                  <a:lnTo>
                    <a:pt x="2999023" y="151703"/>
                  </a:lnTo>
                  <a:lnTo>
                    <a:pt x="3009419" y="188560"/>
                  </a:lnTo>
                  <a:lnTo>
                    <a:pt x="3013922" y="226591"/>
                  </a:lnTo>
                  <a:lnTo>
                    <a:pt x="3013920" y="234264"/>
                  </a:lnTo>
                  <a:lnTo>
                    <a:pt x="3013920" y="1327495"/>
                  </a:lnTo>
                  <a:lnTo>
                    <a:pt x="3010916" y="1365672"/>
                  </a:lnTo>
                  <a:lnTo>
                    <a:pt x="3009419" y="1373197"/>
                  </a:lnTo>
                  <a:lnTo>
                    <a:pt x="3007921" y="1380722"/>
                  </a:lnTo>
                  <a:lnTo>
                    <a:pt x="3006059" y="1388156"/>
                  </a:lnTo>
                  <a:lnTo>
                    <a:pt x="3003832" y="1395498"/>
                  </a:lnTo>
                  <a:lnTo>
                    <a:pt x="3001605" y="1402839"/>
                  </a:lnTo>
                  <a:lnTo>
                    <a:pt x="2999023" y="1410054"/>
                  </a:lnTo>
                  <a:lnTo>
                    <a:pt x="2996087" y="1417142"/>
                  </a:lnTo>
                  <a:lnTo>
                    <a:pt x="2993151" y="1424231"/>
                  </a:lnTo>
                  <a:lnTo>
                    <a:pt x="2989875" y="1431158"/>
                  </a:lnTo>
                  <a:lnTo>
                    <a:pt x="2986258" y="1437925"/>
                  </a:lnTo>
                  <a:lnTo>
                    <a:pt x="2982643" y="1444692"/>
                  </a:lnTo>
                  <a:lnTo>
                    <a:pt x="2978703" y="1451264"/>
                  </a:lnTo>
                  <a:lnTo>
                    <a:pt x="2974438" y="1457643"/>
                  </a:lnTo>
                  <a:lnTo>
                    <a:pt x="2970176" y="1464023"/>
                  </a:lnTo>
                  <a:lnTo>
                    <a:pt x="2945305" y="1493143"/>
                  </a:lnTo>
                  <a:lnTo>
                    <a:pt x="2939880" y="1498569"/>
                  </a:lnTo>
                  <a:lnTo>
                    <a:pt x="2934202" y="1503716"/>
                  </a:lnTo>
                  <a:lnTo>
                    <a:pt x="2928271" y="1508583"/>
                  </a:lnTo>
                  <a:lnTo>
                    <a:pt x="2922341" y="1513450"/>
                  </a:lnTo>
                  <a:lnTo>
                    <a:pt x="2916186" y="1518015"/>
                  </a:lnTo>
                  <a:lnTo>
                    <a:pt x="2909805" y="1522277"/>
                  </a:lnTo>
                  <a:lnTo>
                    <a:pt x="2903427" y="1526540"/>
                  </a:lnTo>
                  <a:lnTo>
                    <a:pt x="2896854" y="1530480"/>
                  </a:lnTo>
                  <a:lnTo>
                    <a:pt x="2890087" y="1534096"/>
                  </a:lnTo>
                  <a:lnTo>
                    <a:pt x="2883321" y="1537713"/>
                  </a:lnTo>
                  <a:lnTo>
                    <a:pt x="2876393" y="1540989"/>
                  </a:lnTo>
                  <a:lnTo>
                    <a:pt x="2869305" y="1543925"/>
                  </a:lnTo>
                  <a:lnTo>
                    <a:pt x="2862217" y="1546862"/>
                  </a:lnTo>
                  <a:lnTo>
                    <a:pt x="2825359" y="1557257"/>
                  </a:lnTo>
                  <a:lnTo>
                    <a:pt x="2817834" y="1558753"/>
                  </a:lnTo>
                  <a:lnTo>
                    <a:pt x="2810254" y="1559878"/>
                  </a:lnTo>
                  <a:lnTo>
                    <a:pt x="2802620" y="1560631"/>
                  </a:lnTo>
                  <a:lnTo>
                    <a:pt x="2794984" y="1561383"/>
                  </a:lnTo>
                  <a:lnTo>
                    <a:pt x="2787330" y="1561759"/>
                  </a:lnTo>
                  <a:lnTo>
                    <a:pt x="2779656" y="1561759"/>
                  </a:lnTo>
                  <a:lnTo>
                    <a:pt x="234264" y="1561759"/>
                  </a:lnTo>
                  <a:lnTo>
                    <a:pt x="226591" y="1561759"/>
                  </a:lnTo>
                  <a:lnTo>
                    <a:pt x="218937" y="1561382"/>
                  </a:lnTo>
                  <a:lnTo>
                    <a:pt x="211303" y="1560630"/>
                  </a:lnTo>
                  <a:lnTo>
                    <a:pt x="203666" y="1559878"/>
                  </a:lnTo>
                  <a:lnTo>
                    <a:pt x="196085" y="1558753"/>
                  </a:lnTo>
                  <a:lnTo>
                    <a:pt x="188559" y="1557256"/>
                  </a:lnTo>
                  <a:lnTo>
                    <a:pt x="181035" y="1555760"/>
                  </a:lnTo>
                  <a:lnTo>
                    <a:pt x="173601" y="1553898"/>
                  </a:lnTo>
                  <a:lnTo>
                    <a:pt x="166259" y="1551671"/>
                  </a:lnTo>
                  <a:lnTo>
                    <a:pt x="158917" y="1549444"/>
                  </a:lnTo>
                  <a:lnTo>
                    <a:pt x="151701" y="1546862"/>
                  </a:lnTo>
                  <a:lnTo>
                    <a:pt x="144613" y="1543925"/>
                  </a:lnTo>
                  <a:lnTo>
                    <a:pt x="137524" y="1540989"/>
                  </a:lnTo>
                  <a:lnTo>
                    <a:pt x="130597" y="1537713"/>
                  </a:lnTo>
                  <a:lnTo>
                    <a:pt x="123830" y="1534096"/>
                  </a:lnTo>
                  <a:lnTo>
                    <a:pt x="117064" y="1530480"/>
                  </a:lnTo>
                  <a:lnTo>
                    <a:pt x="110491" y="1526540"/>
                  </a:lnTo>
                  <a:lnTo>
                    <a:pt x="104111" y="1522277"/>
                  </a:lnTo>
                  <a:lnTo>
                    <a:pt x="97732" y="1518015"/>
                  </a:lnTo>
                  <a:lnTo>
                    <a:pt x="68614" y="1493143"/>
                  </a:lnTo>
                  <a:lnTo>
                    <a:pt x="63189" y="1487718"/>
                  </a:lnTo>
                  <a:lnTo>
                    <a:pt x="39480" y="1457643"/>
                  </a:lnTo>
                  <a:lnTo>
                    <a:pt x="35217" y="1451264"/>
                  </a:lnTo>
                  <a:lnTo>
                    <a:pt x="17831" y="1417142"/>
                  </a:lnTo>
                  <a:lnTo>
                    <a:pt x="5998" y="1380721"/>
                  </a:lnTo>
                  <a:lnTo>
                    <a:pt x="1129" y="1350456"/>
                  </a:lnTo>
                  <a:lnTo>
                    <a:pt x="376" y="1342821"/>
                  </a:lnTo>
                  <a:lnTo>
                    <a:pt x="1" y="1335167"/>
                  </a:lnTo>
                  <a:lnTo>
                    <a:pt x="0" y="1327495"/>
                  </a:lnTo>
                  <a:lnTo>
                    <a:pt x="0" y="234264"/>
                  </a:lnTo>
                  <a:lnTo>
                    <a:pt x="1" y="226591"/>
                  </a:lnTo>
                  <a:lnTo>
                    <a:pt x="376" y="218937"/>
                  </a:lnTo>
                  <a:lnTo>
                    <a:pt x="1129" y="211301"/>
                  </a:lnTo>
                  <a:lnTo>
                    <a:pt x="1880" y="203666"/>
                  </a:lnTo>
                  <a:lnTo>
                    <a:pt x="10086" y="166259"/>
                  </a:lnTo>
                  <a:lnTo>
                    <a:pt x="24044" y="130599"/>
                  </a:lnTo>
                  <a:lnTo>
                    <a:pt x="43742" y="97734"/>
                  </a:lnTo>
                  <a:lnTo>
                    <a:pt x="68614" y="68614"/>
                  </a:lnTo>
                  <a:lnTo>
                    <a:pt x="74039" y="63188"/>
                  </a:lnTo>
                  <a:lnTo>
                    <a:pt x="79717" y="58042"/>
                  </a:lnTo>
                  <a:lnTo>
                    <a:pt x="85647" y="53175"/>
                  </a:lnTo>
                  <a:lnTo>
                    <a:pt x="91577" y="48307"/>
                  </a:lnTo>
                  <a:lnTo>
                    <a:pt x="123830" y="27661"/>
                  </a:lnTo>
                  <a:lnTo>
                    <a:pt x="130597" y="24044"/>
                  </a:lnTo>
                  <a:lnTo>
                    <a:pt x="166259" y="10087"/>
                  </a:lnTo>
                  <a:lnTo>
                    <a:pt x="173601" y="7860"/>
                  </a:lnTo>
                  <a:lnTo>
                    <a:pt x="211300" y="1128"/>
                  </a:lnTo>
                  <a:lnTo>
                    <a:pt x="218936" y="376"/>
                  </a:lnTo>
                  <a:lnTo>
                    <a:pt x="226591" y="0"/>
                  </a:lnTo>
                  <a:lnTo>
                    <a:pt x="234264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69">
            <a:extLst>
              <a:ext uri="{FF2B5EF4-FFF2-40B4-BE49-F238E27FC236}">
                <a16:creationId xmlns:a16="http://schemas.microsoft.com/office/drawing/2014/main" id="{DDD38D34-057E-4CA4-9B18-993CE2F5A84F}"/>
              </a:ext>
            </a:extLst>
          </p:cNvPr>
          <p:cNvSpPr txBox="1"/>
          <p:nvPr/>
        </p:nvSpPr>
        <p:spPr>
          <a:xfrm>
            <a:off x="12276591" y="5394091"/>
            <a:ext cx="299275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How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conceptualise</a:t>
            </a:r>
            <a:r>
              <a:rPr lang="en-AU"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…</a:t>
            </a:r>
            <a:endParaRPr lang="en-AU" sz="1000" dirty="0">
              <a:latin typeface="Arial"/>
              <a:cs typeface="Arial"/>
            </a:endParaRPr>
          </a:p>
        </p:txBody>
      </p:sp>
      <p:grpSp>
        <p:nvGrpSpPr>
          <p:cNvPr id="196" name="object 70">
            <a:extLst>
              <a:ext uri="{FF2B5EF4-FFF2-40B4-BE49-F238E27FC236}">
                <a16:creationId xmlns:a16="http://schemas.microsoft.com/office/drawing/2014/main" id="{0E122C83-805A-4446-A363-0192E6E197C7}"/>
              </a:ext>
            </a:extLst>
          </p:cNvPr>
          <p:cNvGrpSpPr/>
          <p:nvPr/>
        </p:nvGrpSpPr>
        <p:grpSpPr>
          <a:xfrm>
            <a:off x="8959564" y="3168650"/>
            <a:ext cx="3041650" cy="767715"/>
            <a:chOff x="8959564" y="3169183"/>
            <a:chExt cx="3041650" cy="767715"/>
          </a:xfrm>
        </p:grpSpPr>
        <p:sp>
          <p:nvSpPr>
            <p:cNvPr id="197" name="object 71">
              <a:extLst>
                <a:ext uri="{FF2B5EF4-FFF2-40B4-BE49-F238E27FC236}">
                  <a16:creationId xmlns:a16="http://schemas.microsoft.com/office/drawing/2014/main" id="{BE769433-EF24-4B41-92EB-31E058BCE806}"/>
                </a:ext>
              </a:extLst>
            </p:cNvPr>
            <p:cNvSpPr/>
            <p:nvPr/>
          </p:nvSpPr>
          <p:spPr>
            <a:xfrm>
              <a:off x="8982397" y="3201149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72">
              <a:extLst>
                <a:ext uri="{FF2B5EF4-FFF2-40B4-BE49-F238E27FC236}">
                  <a16:creationId xmlns:a16="http://schemas.microsoft.com/office/drawing/2014/main" id="{9EF5CB24-380C-4CFD-8A59-0D384AC35D73}"/>
                </a:ext>
              </a:extLst>
            </p:cNvPr>
            <p:cNvSpPr/>
            <p:nvPr/>
          </p:nvSpPr>
          <p:spPr>
            <a:xfrm>
              <a:off x="8982397" y="3201149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91452" y="42724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73">
              <a:extLst>
                <a:ext uri="{FF2B5EF4-FFF2-40B4-BE49-F238E27FC236}">
                  <a16:creationId xmlns:a16="http://schemas.microsoft.com/office/drawing/2014/main" id="{B7633D10-AA48-4592-B7C0-93BB1F0BBBAE}"/>
                </a:ext>
              </a:extLst>
            </p:cNvPr>
            <p:cNvSpPr/>
            <p:nvPr/>
          </p:nvSpPr>
          <p:spPr>
            <a:xfrm>
              <a:off x="8964131" y="317375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7"/>
                  </a:moveTo>
                  <a:lnTo>
                    <a:pt x="102401" y="730647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2"/>
                  </a:lnTo>
                  <a:lnTo>
                    <a:pt x="3509" y="649489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7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6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7"/>
                  </a:lnTo>
                  <a:close/>
                </a:path>
              </a:pathLst>
            </a:custGeom>
            <a:solidFill>
              <a:srgbClr val="E6D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74">
              <a:extLst>
                <a:ext uri="{FF2B5EF4-FFF2-40B4-BE49-F238E27FC236}">
                  <a16:creationId xmlns:a16="http://schemas.microsoft.com/office/drawing/2014/main" id="{A30FA41E-34BC-4E7C-A74E-835FBE8513E8}"/>
                </a:ext>
              </a:extLst>
            </p:cNvPr>
            <p:cNvSpPr/>
            <p:nvPr/>
          </p:nvSpPr>
          <p:spPr>
            <a:xfrm>
              <a:off x="8964131" y="3173750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2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6"/>
                  </a:lnTo>
                  <a:lnTo>
                    <a:pt x="2959228" y="14471"/>
                  </a:lnTo>
                  <a:lnTo>
                    <a:pt x="2991452" y="42724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3"/>
                  </a:lnTo>
                  <a:lnTo>
                    <a:pt x="3011814" y="642431"/>
                  </a:lnTo>
                  <a:lnTo>
                    <a:pt x="3010410" y="649489"/>
                  </a:lnTo>
                  <a:lnTo>
                    <a:pt x="3008332" y="656342"/>
                  </a:lnTo>
                  <a:lnTo>
                    <a:pt x="3005577" y="662990"/>
                  </a:lnTo>
                  <a:lnTo>
                    <a:pt x="3002823" y="669639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71195" y="708178"/>
                  </a:lnTo>
                  <a:lnTo>
                    <a:pt x="2965212" y="712176"/>
                  </a:lnTo>
                  <a:lnTo>
                    <a:pt x="2959228" y="716174"/>
                  </a:lnTo>
                  <a:lnTo>
                    <a:pt x="2925705" y="728541"/>
                  </a:lnTo>
                  <a:lnTo>
                    <a:pt x="2918648" y="729945"/>
                  </a:lnTo>
                  <a:lnTo>
                    <a:pt x="2911520" y="730647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27011" y="693458"/>
                  </a:lnTo>
                  <a:lnTo>
                    <a:pt x="5588" y="65634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099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61006" y="11096"/>
                  </a:lnTo>
                  <a:lnTo>
                    <a:pt x="67655" y="8342"/>
                  </a:lnTo>
                  <a:lnTo>
                    <a:pt x="74303" y="5588"/>
                  </a:lnTo>
                  <a:lnTo>
                    <a:pt x="81157" y="3509"/>
                  </a:lnTo>
                  <a:lnTo>
                    <a:pt x="88215" y="2105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1" name="object 75">
            <a:extLst>
              <a:ext uri="{FF2B5EF4-FFF2-40B4-BE49-F238E27FC236}">
                <a16:creationId xmlns:a16="http://schemas.microsoft.com/office/drawing/2014/main" id="{5F703677-FEF3-4F58-AD0A-684F7404ED0C}"/>
              </a:ext>
            </a:extLst>
          </p:cNvPr>
          <p:cNvSpPr txBox="1"/>
          <p:nvPr/>
        </p:nvSpPr>
        <p:spPr>
          <a:xfrm>
            <a:off x="9128528" y="3366544"/>
            <a:ext cx="2675890" cy="1571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1310" marR="5080" indent="-309245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concerns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…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202" name="object 76">
            <a:extLst>
              <a:ext uri="{FF2B5EF4-FFF2-40B4-BE49-F238E27FC236}">
                <a16:creationId xmlns:a16="http://schemas.microsoft.com/office/drawing/2014/main" id="{1F19DDB3-3063-4EDE-AAF0-F258EBAD6CB4}"/>
              </a:ext>
            </a:extLst>
          </p:cNvPr>
          <p:cNvGrpSpPr/>
          <p:nvPr/>
        </p:nvGrpSpPr>
        <p:grpSpPr>
          <a:xfrm>
            <a:off x="8959564" y="4036827"/>
            <a:ext cx="3041650" cy="1580515"/>
            <a:chOff x="8959564" y="4036827"/>
            <a:chExt cx="3041650" cy="1580515"/>
          </a:xfrm>
        </p:grpSpPr>
        <p:sp>
          <p:nvSpPr>
            <p:cNvPr id="203" name="object 77">
              <a:extLst>
                <a:ext uri="{FF2B5EF4-FFF2-40B4-BE49-F238E27FC236}">
                  <a16:creationId xmlns:a16="http://schemas.microsoft.com/office/drawing/2014/main" id="{9272EA59-0A84-4BB9-9B2D-ED28A7977177}"/>
                </a:ext>
              </a:extLst>
            </p:cNvPr>
            <p:cNvSpPr/>
            <p:nvPr/>
          </p:nvSpPr>
          <p:spPr>
            <a:xfrm>
              <a:off x="8982397" y="4068793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789979" y="1543492"/>
                  </a:moveTo>
                  <a:lnTo>
                    <a:pt x="223940" y="1543492"/>
                  </a:lnTo>
                  <a:lnTo>
                    <a:pt x="216376" y="1543121"/>
                  </a:lnTo>
                  <a:lnTo>
                    <a:pt x="171572" y="1535724"/>
                  </a:lnTo>
                  <a:lnTo>
                    <a:pt x="129071" y="1519728"/>
                  </a:lnTo>
                  <a:lnTo>
                    <a:pt x="90508" y="1495749"/>
                  </a:lnTo>
                  <a:lnTo>
                    <a:pt x="57363" y="1464707"/>
                  </a:lnTo>
                  <a:lnTo>
                    <a:pt x="30911" y="1427795"/>
                  </a:lnTo>
                  <a:lnTo>
                    <a:pt x="12170" y="1386433"/>
                  </a:lnTo>
                  <a:lnTo>
                    <a:pt x="1857" y="1342208"/>
                  </a:lnTo>
                  <a:lnTo>
                    <a:pt x="0" y="1319552"/>
                  </a:lnTo>
                  <a:lnTo>
                    <a:pt x="0" y="223941"/>
                  </a:lnTo>
                  <a:lnTo>
                    <a:pt x="5927" y="178918"/>
                  </a:lnTo>
                  <a:lnTo>
                    <a:pt x="20524" y="135918"/>
                  </a:lnTo>
                  <a:lnTo>
                    <a:pt x="43230" y="96591"/>
                  </a:lnTo>
                  <a:lnTo>
                    <a:pt x="73172" y="62449"/>
                  </a:lnTo>
                  <a:lnTo>
                    <a:pt x="109200" y="34805"/>
                  </a:lnTo>
                  <a:lnTo>
                    <a:pt x="149927" y="14721"/>
                  </a:lnTo>
                  <a:lnTo>
                    <a:pt x="193792" y="2969"/>
                  </a:lnTo>
                  <a:lnTo>
                    <a:pt x="231523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78002" y="20525"/>
                  </a:lnTo>
                  <a:lnTo>
                    <a:pt x="2917327" y="43231"/>
                  </a:lnTo>
                  <a:lnTo>
                    <a:pt x="2951470" y="73173"/>
                  </a:lnTo>
                  <a:lnTo>
                    <a:pt x="2979114" y="109200"/>
                  </a:lnTo>
                  <a:lnTo>
                    <a:pt x="2999197" y="149928"/>
                  </a:lnTo>
                  <a:lnTo>
                    <a:pt x="3010950" y="193792"/>
                  </a:lnTo>
                  <a:lnTo>
                    <a:pt x="3013920" y="223941"/>
                  </a:lnTo>
                  <a:lnTo>
                    <a:pt x="3013920" y="1319552"/>
                  </a:lnTo>
                  <a:lnTo>
                    <a:pt x="3007993" y="1364574"/>
                  </a:lnTo>
                  <a:lnTo>
                    <a:pt x="2993394" y="1407573"/>
                  </a:lnTo>
                  <a:lnTo>
                    <a:pt x="2970689" y="1446901"/>
                  </a:lnTo>
                  <a:lnTo>
                    <a:pt x="2940746" y="1481042"/>
                  </a:lnTo>
                  <a:lnTo>
                    <a:pt x="2904718" y="1508685"/>
                  </a:lnTo>
                  <a:lnTo>
                    <a:pt x="2863990" y="1528769"/>
                  </a:lnTo>
                  <a:lnTo>
                    <a:pt x="2820125" y="1540523"/>
                  </a:lnTo>
                  <a:lnTo>
                    <a:pt x="2789979" y="1543492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78">
              <a:extLst>
                <a:ext uri="{FF2B5EF4-FFF2-40B4-BE49-F238E27FC236}">
                  <a16:creationId xmlns:a16="http://schemas.microsoft.com/office/drawing/2014/main" id="{E3383DA8-1758-4159-B67F-AA9FAB037C4B}"/>
                </a:ext>
              </a:extLst>
            </p:cNvPr>
            <p:cNvSpPr/>
            <p:nvPr/>
          </p:nvSpPr>
          <p:spPr>
            <a:xfrm>
              <a:off x="8982397" y="4068793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31523" y="0"/>
                  </a:moveTo>
                  <a:lnTo>
                    <a:pt x="2782397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49604" y="9968"/>
                  </a:lnTo>
                  <a:lnTo>
                    <a:pt x="2856861" y="12170"/>
                  </a:lnTo>
                  <a:lnTo>
                    <a:pt x="2863991" y="14721"/>
                  </a:lnTo>
                  <a:lnTo>
                    <a:pt x="2870996" y="17623"/>
                  </a:lnTo>
                  <a:lnTo>
                    <a:pt x="2878002" y="20525"/>
                  </a:lnTo>
                  <a:lnTo>
                    <a:pt x="2884849" y="23763"/>
                  </a:lnTo>
                  <a:lnTo>
                    <a:pt x="2891536" y="27337"/>
                  </a:lnTo>
                  <a:lnTo>
                    <a:pt x="2898223" y="30912"/>
                  </a:lnTo>
                  <a:lnTo>
                    <a:pt x="2929273" y="52553"/>
                  </a:lnTo>
                  <a:lnTo>
                    <a:pt x="2935135" y="57363"/>
                  </a:lnTo>
                  <a:lnTo>
                    <a:pt x="2940746" y="62449"/>
                  </a:lnTo>
                  <a:lnTo>
                    <a:pt x="2946108" y="67811"/>
                  </a:lnTo>
                  <a:lnTo>
                    <a:pt x="2951470" y="73173"/>
                  </a:lnTo>
                  <a:lnTo>
                    <a:pt x="2956557" y="78785"/>
                  </a:lnTo>
                  <a:lnTo>
                    <a:pt x="2961367" y="84646"/>
                  </a:lnTo>
                  <a:lnTo>
                    <a:pt x="2966178" y="90508"/>
                  </a:lnTo>
                  <a:lnTo>
                    <a:pt x="2970689" y="96591"/>
                  </a:lnTo>
                  <a:lnTo>
                    <a:pt x="2974901" y="102895"/>
                  </a:lnTo>
                  <a:lnTo>
                    <a:pt x="2979114" y="109200"/>
                  </a:lnTo>
                  <a:lnTo>
                    <a:pt x="2996295" y="142923"/>
                  </a:lnTo>
                  <a:lnTo>
                    <a:pt x="2999197" y="149928"/>
                  </a:lnTo>
                  <a:lnTo>
                    <a:pt x="3009471" y="186355"/>
                  </a:lnTo>
                  <a:lnTo>
                    <a:pt x="3010950" y="193792"/>
                  </a:lnTo>
                  <a:lnTo>
                    <a:pt x="3012063" y="201284"/>
                  </a:lnTo>
                  <a:lnTo>
                    <a:pt x="3012807" y="208830"/>
                  </a:lnTo>
                  <a:lnTo>
                    <a:pt x="3013549" y="216376"/>
                  </a:lnTo>
                  <a:lnTo>
                    <a:pt x="3013920" y="223941"/>
                  </a:lnTo>
                  <a:lnTo>
                    <a:pt x="3013920" y="231524"/>
                  </a:lnTo>
                  <a:lnTo>
                    <a:pt x="3013920" y="1311969"/>
                  </a:lnTo>
                  <a:lnTo>
                    <a:pt x="3013920" y="1319552"/>
                  </a:lnTo>
                  <a:lnTo>
                    <a:pt x="3013549" y="1327116"/>
                  </a:lnTo>
                  <a:lnTo>
                    <a:pt x="3012807" y="1334662"/>
                  </a:lnTo>
                  <a:lnTo>
                    <a:pt x="3012063" y="1342208"/>
                  </a:lnTo>
                  <a:lnTo>
                    <a:pt x="3010950" y="1349700"/>
                  </a:lnTo>
                  <a:lnTo>
                    <a:pt x="3009471" y="1357136"/>
                  </a:lnTo>
                  <a:lnTo>
                    <a:pt x="3007993" y="1364574"/>
                  </a:lnTo>
                  <a:lnTo>
                    <a:pt x="3006152" y="1371920"/>
                  </a:lnTo>
                  <a:lnTo>
                    <a:pt x="3003950" y="1379176"/>
                  </a:lnTo>
                  <a:lnTo>
                    <a:pt x="3001748" y="1386432"/>
                  </a:lnTo>
                  <a:lnTo>
                    <a:pt x="2999197" y="1393563"/>
                  </a:lnTo>
                  <a:lnTo>
                    <a:pt x="2996295" y="1400568"/>
                  </a:lnTo>
                  <a:lnTo>
                    <a:pt x="2993394" y="1407573"/>
                  </a:lnTo>
                  <a:lnTo>
                    <a:pt x="2990157" y="1414420"/>
                  </a:lnTo>
                  <a:lnTo>
                    <a:pt x="2986581" y="1421108"/>
                  </a:lnTo>
                  <a:lnTo>
                    <a:pt x="2983007" y="1427795"/>
                  </a:lnTo>
                  <a:lnTo>
                    <a:pt x="2979114" y="1434291"/>
                  </a:lnTo>
                  <a:lnTo>
                    <a:pt x="2974901" y="1440596"/>
                  </a:lnTo>
                  <a:lnTo>
                    <a:pt x="2970689" y="1446901"/>
                  </a:lnTo>
                  <a:lnTo>
                    <a:pt x="2946108" y="1475680"/>
                  </a:lnTo>
                  <a:lnTo>
                    <a:pt x="2940746" y="1481042"/>
                  </a:lnTo>
                  <a:lnTo>
                    <a:pt x="2911023" y="1504472"/>
                  </a:lnTo>
                  <a:lnTo>
                    <a:pt x="2904718" y="1508685"/>
                  </a:lnTo>
                  <a:lnTo>
                    <a:pt x="2870995" y="1525867"/>
                  </a:lnTo>
                  <a:lnTo>
                    <a:pt x="2863990" y="1528769"/>
                  </a:lnTo>
                  <a:lnTo>
                    <a:pt x="2856860" y="1531321"/>
                  </a:lnTo>
                  <a:lnTo>
                    <a:pt x="2849603" y="1533523"/>
                  </a:lnTo>
                  <a:lnTo>
                    <a:pt x="2842347" y="1535724"/>
                  </a:lnTo>
                  <a:lnTo>
                    <a:pt x="2835000" y="1537564"/>
                  </a:lnTo>
                  <a:lnTo>
                    <a:pt x="2827563" y="1539043"/>
                  </a:lnTo>
                  <a:lnTo>
                    <a:pt x="2820125" y="1540523"/>
                  </a:lnTo>
                  <a:lnTo>
                    <a:pt x="2812635" y="1541634"/>
                  </a:lnTo>
                  <a:lnTo>
                    <a:pt x="2805089" y="1542377"/>
                  </a:lnTo>
                  <a:lnTo>
                    <a:pt x="2797543" y="1543121"/>
                  </a:lnTo>
                  <a:lnTo>
                    <a:pt x="2789979" y="1543492"/>
                  </a:lnTo>
                  <a:lnTo>
                    <a:pt x="2782397" y="1543492"/>
                  </a:lnTo>
                  <a:lnTo>
                    <a:pt x="231523" y="1543492"/>
                  </a:lnTo>
                  <a:lnTo>
                    <a:pt x="223940" y="1543492"/>
                  </a:lnTo>
                  <a:lnTo>
                    <a:pt x="216376" y="1543121"/>
                  </a:lnTo>
                  <a:lnTo>
                    <a:pt x="208830" y="1542377"/>
                  </a:lnTo>
                  <a:lnTo>
                    <a:pt x="201284" y="1541634"/>
                  </a:lnTo>
                  <a:lnTo>
                    <a:pt x="193792" y="1540523"/>
                  </a:lnTo>
                  <a:lnTo>
                    <a:pt x="186355" y="1539043"/>
                  </a:lnTo>
                  <a:lnTo>
                    <a:pt x="178918" y="1537564"/>
                  </a:lnTo>
                  <a:lnTo>
                    <a:pt x="142922" y="1525867"/>
                  </a:lnTo>
                  <a:lnTo>
                    <a:pt x="135917" y="1522966"/>
                  </a:lnTo>
                  <a:lnTo>
                    <a:pt x="129071" y="1519728"/>
                  </a:lnTo>
                  <a:lnTo>
                    <a:pt x="122383" y="1516153"/>
                  </a:lnTo>
                  <a:lnTo>
                    <a:pt x="115696" y="1512578"/>
                  </a:lnTo>
                  <a:lnTo>
                    <a:pt x="84646" y="1490938"/>
                  </a:lnTo>
                  <a:lnTo>
                    <a:pt x="78785" y="1486128"/>
                  </a:lnTo>
                  <a:lnTo>
                    <a:pt x="73172" y="1481042"/>
                  </a:lnTo>
                  <a:lnTo>
                    <a:pt x="67810" y="1475680"/>
                  </a:lnTo>
                  <a:lnTo>
                    <a:pt x="62449" y="1470318"/>
                  </a:lnTo>
                  <a:lnTo>
                    <a:pt x="34804" y="1434290"/>
                  </a:lnTo>
                  <a:lnTo>
                    <a:pt x="27337" y="1421107"/>
                  </a:lnTo>
                  <a:lnTo>
                    <a:pt x="23763" y="1414420"/>
                  </a:lnTo>
                  <a:lnTo>
                    <a:pt x="7767" y="1371920"/>
                  </a:lnTo>
                  <a:lnTo>
                    <a:pt x="371" y="1327116"/>
                  </a:lnTo>
                  <a:lnTo>
                    <a:pt x="0" y="1319552"/>
                  </a:lnTo>
                  <a:lnTo>
                    <a:pt x="0" y="1311969"/>
                  </a:lnTo>
                  <a:lnTo>
                    <a:pt x="0" y="231524"/>
                  </a:lnTo>
                  <a:lnTo>
                    <a:pt x="0" y="223941"/>
                  </a:lnTo>
                  <a:lnTo>
                    <a:pt x="371" y="216376"/>
                  </a:lnTo>
                  <a:lnTo>
                    <a:pt x="7767" y="171572"/>
                  </a:lnTo>
                  <a:lnTo>
                    <a:pt x="23763" y="129071"/>
                  </a:lnTo>
                  <a:lnTo>
                    <a:pt x="47742" y="90508"/>
                  </a:lnTo>
                  <a:lnTo>
                    <a:pt x="78784" y="57363"/>
                  </a:lnTo>
                  <a:lnTo>
                    <a:pt x="84646" y="52553"/>
                  </a:lnTo>
                  <a:lnTo>
                    <a:pt x="90507" y="47742"/>
                  </a:lnTo>
                  <a:lnTo>
                    <a:pt x="129070" y="23763"/>
                  </a:lnTo>
                  <a:lnTo>
                    <a:pt x="171571" y="7768"/>
                  </a:lnTo>
                  <a:lnTo>
                    <a:pt x="186355" y="4448"/>
                  </a:lnTo>
                  <a:lnTo>
                    <a:pt x="193792" y="2969"/>
                  </a:lnTo>
                  <a:lnTo>
                    <a:pt x="201284" y="1858"/>
                  </a:lnTo>
                  <a:lnTo>
                    <a:pt x="208830" y="1114"/>
                  </a:lnTo>
                  <a:lnTo>
                    <a:pt x="216376" y="371"/>
                  </a:lnTo>
                  <a:lnTo>
                    <a:pt x="223940" y="0"/>
                  </a:lnTo>
                  <a:lnTo>
                    <a:pt x="231523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79">
              <a:extLst>
                <a:ext uri="{FF2B5EF4-FFF2-40B4-BE49-F238E27FC236}">
                  <a16:creationId xmlns:a16="http://schemas.microsoft.com/office/drawing/2014/main" id="{D96533B4-B6E0-4CEE-93CF-76C11D888678}"/>
                </a:ext>
              </a:extLst>
            </p:cNvPr>
            <p:cNvSpPr/>
            <p:nvPr/>
          </p:nvSpPr>
          <p:spPr>
            <a:xfrm>
              <a:off x="8964131" y="4041394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789979" y="1543492"/>
                  </a:moveTo>
                  <a:lnTo>
                    <a:pt x="223940" y="1543492"/>
                  </a:lnTo>
                  <a:lnTo>
                    <a:pt x="216376" y="1543121"/>
                  </a:lnTo>
                  <a:lnTo>
                    <a:pt x="171572" y="1535724"/>
                  </a:lnTo>
                  <a:lnTo>
                    <a:pt x="129071" y="1519728"/>
                  </a:lnTo>
                  <a:lnTo>
                    <a:pt x="90508" y="1495749"/>
                  </a:lnTo>
                  <a:lnTo>
                    <a:pt x="57363" y="1464707"/>
                  </a:lnTo>
                  <a:lnTo>
                    <a:pt x="30911" y="1427795"/>
                  </a:lnTo>
                  <a:lnTo>
                    <a:pt x="12170" y="1386433"/>
                  </a:lnTo>
                  <a:lnTo>
                    <a:pt x="1857" y="1342208"/>
                  </a:lnTo>
                  <a:lnTo>
                    <a:pt x="0" y="1319552"/>
                  </a:lnTo>
                  <a:lnTo>
                    <a:pt x="0" y="223941"/>
                  </a:lnTo>
                  <a:lnTo>
                    <a:pt x="5927" y="178918"/>
                  </a:lnTo>
                  <a:lnTo>
                    <a:pt x="20524" y="135918"/>
                  </a:lnTo>
                  <a:lnTo>
                    <a:pt x="43230" y="96591"/>
                  </a:lnTo>
                  <a:lnTo>
                    <a:pt x="73172" y="62449"/>
                  </a:lnTo>
                  <a:lnTo>
                    <a:pt x="109200" y="34805"/>
                  </a:lnTo>
                  <a:lnTo>
                    <a:pt x="149927" y="14721"/>
                  </a:lnTo>
                  <a:lnTo>
                    <a:pt x="193792" y="2969"/>
                  </a:lnTo>
                  <a:lnTo>
                    <a:pt x="231523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78002" y="20525"/>
                  </a:lnTo>
                  <a:lnTo>
                    <a:pt x="2917327" y="43231"/>
                  </a:lnTo>
                  <a:lnTo>
                    <a:pt x="2951470" y="73173"/>
                  </a:lnTo>
                  <a:lnTo>
                    <a:pt x="2979114" y="109200"/>
                  </a:lnTo>
                  <a:lnTo>
                    <a:pt x="2999197" y="149928"/>
                  </a:lnTo>
                  <a:lnTo>
                    <a:pt x="3010950" y="193792"/>
                  </a:lnTo>
                  <a:lnTo>
                    <a:pt x="3013920" y="223941"/>
                  </a:lnTo>
                  <a:lnTo>
                    <a:pt x="3013920" y="1319552"/>
                  </a:lnTo>
                  <a:lnTo>
                    <a:pt x="3007993" y="1364574"/>
                  </a:lnTo>
                  <a:lnTo>
                    <a:pt x="2993394" y="1407573"/>
                  </a:lnTo>
                  <a:lnTo>
                    <a:pt x="2970689" y="1446901"/>
                  </a:lnTo>
                  <a:lnTo>
                    <a:pt x="2940746" y="1481042"/>
                  </a:lnTo>
                  <a:lnTo>
                    <a:pt x="2904718" y="1508685"/>
                  </a:lnTo>
                  <a:lnTo>
                    <a:pt x="2863990" y="1528769"/>
                  </a:lnTo>
                  <a:lnTo>
                    <a:pt x="2820125" y="1540523"/>
                  </a:lnTo>
                  <a:lnTo>
                    <a:pt x="2789979" y="1543492"/>
                  </a:lnTo>
                  <a:close/>
                </a:path>
              </a:pathLst>
            </a:custGeom>
            <a:solidFill>
              <a:srgbClr val="FF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80">
              <a:extLst>
                <a:ext uri="{FF2B5EF4-FFF2-40B4-BE49-F238E27FC236}">
                  <a16:creationId xmlns:a16="http://schemas.microsoft.com/office/drawing/2014/main" id="{938DF4AF-4233-4AC1-8773-2FCC417CA8B5}"/>
                </a:ext>
              </a:extLst>
            </p:cNvPr>
            <p:cNvSpPr/>
            <p:nvPr/>
          </p:nvSpPr>
          <p:spPr>
            <a:xfrm>
              <a:off x="8964131" y="4041394"/>
              <a:ext cx="3014345" cy="1543685"/>
            </a:xfrm>
            <a:custGeom>
              <a:avLst/>
              <a:gdLst/>
              <a:ahLst/>
              <a:cxnLst/>
              <a:rect l="l" t="t" r="r" b="b"/>
              <a:pathLst>
                <a:path w="3014345" h="1543685">
                  <a:moveTo>
                    <a:pt x="231523" y="0"/>
                  </a:moveTo>
                  <a:lnTo>
                    <a:pt x="2782397" y="0"/>
                  </a:lnTo>
                  <a:lnTo>
                    <a:pt x="2789979" y="0"/>
                  </a:lnTo>
                  <a:lnTo>
                    <a:pt x="2835001" y="5927"/>
                  </a:lnTo>
                  <a:lnTo>
                    <a:pt x="2849604" y="9968"/>
                  </a:lnTo>
                  <a:lnTo>
                    <a:pt x="2856861" y="12170"/>
                  </a:lnTo>
                  <a:lnTo>
                    <a:pt x="2863991" y="14721"/>
                  </a:lnTo>
                  <a:lnTo>
                    <a:pt x="2870996" y="17623"/>
                  </a:lnTo>
                  <a:lnTo>
                    <a:pt x="2878002" y="20525"/>
                  </a:lnTo>
                  <a:lnTo>
                    <a:pt x="2884849" y="23763"/>
                  </a:lnTo>
                  <a:lnTo>
                    <a:pt x="2891536" y="27337"/>
                  </a:lnTo>
                  <a:lnTo>
                    <a:pt x="2898223" y="30912"/>
                  </a:lnTo>
                  <a:lnTo>
                    <a:pt x="2929273" y="52553"/>
                  </a:lnTo>
                  <a:lnTo>
                    <a:pt x="2935135" y="57363"/>
                  </a:lnTo>
                  <a:lnTo>
                    <a:pt x="2940746" y="62449"/>
                  </a:lnTo>
                  <a:lnTo>
                    <a:pt x="2946108" y="67811"/>
                  </a:lnTo>
                  <a:lnTo>
                    <a:pt x="2951470" y="73173"/>
                  </a:lnTo>
                  <a:lnTo>
                    <a:pt x="2956557" y="78785"/>
                  </a:lnTo>
                  <a:lnTo>
                    <a:pt x="2961367" y="84646"/>
                  </a:lnTo>
                  <a:lnTo>
                    <a:pt x="2966178" y="90508"/>
                  </a:lnTo>
                  <a:lnTo>
                    <a:pt x="2970689" y="96591"/>
                  </a:lnTo>
                  <a:lnTo>
                    <a:pt x="2974901" y="102895"/>
                  </a:lnTo>
                  <a:lnTo>
                    <a:pt x="2979114" y="109200"/>
                  </a:lnTo>
                  <a:lnTo>
                    <a:pt x="2996295" y="142923"/>
                  </a:lnTo>
                  <a:lnTo>
                    <a:pt x="2999197" y="149928"/>
                  </a:lnTo>
                  <a:lnTo>
                    <a:pt x="3009471" y="186355"/>
                  </a:lnTo>
                  <a:lnTo>
                    <a:pt x="3010950" y="193792"/>
                  </a:lnTo>
                  <a:lnTo>
                    <a:pt x="3012063" y="201284"/>
                  </a:lnTo>
                  <a:lnTo>
                    <a:pt x="3012807" y="208830"/>
                  </a:lnTo>
                  <a:lnTo>
                    <a:pt x="3013549" y="216376"/>
                  </a:lnTo>
                  <a:lnTo>
                    <a:pt x="3013920" y="223941"/>
                  </a:lnTo>
                  <a:lnTo>
                    <a:pt x="3013920" y="231524"/>
                  </a:lnTo>
                  <a:lnTo>
                    <a:pt x="3013920" y="1311969"/>
                  </a:lnTo>
                  <a:lnTo>
                    <a:pt x="3013920" y="1319552"/>
                  </a:lnTo>
                  <a:lnTo>
                    <a:pt x="3013549" y="1327116"/>
                  </a:lnTo>
                  <a:lnTo>
                    <a:pt x="3012807" y="1334662"/>
                  </a:lnTo>
                  <a:lnTo>
                    <a:pt x="3012063" y="1342208"/>
                  </a:lnTo>
                  <a:lnTo>
                    <a:pt x="3010950" y="1349700"/>
                  </a:lnTo>
                  <a:lnTo>
                    <a:pt x="3009471" y="1357136"/>
                  </a:lnTo>
                  <a:lnTo>
                    <a:pt x="3007993" y="1364574"/>
                  </a:lnTo>
                  <a:lnTo>
                    <a:pt x="3006152" y="1371920"/>
                  </a:lnTo>
                  <a:lnTo>
                    <a:pt x="3003950" y="1379176"/>
                  </a:lnTo>
                  <a:lnTo>
                    <a:pt x="3001748" y="1386432"/>
                  </a:lnTo>
                  <a:lnTo>
                    <a:pt x="2999197" y="1393563"/>
                  </a:lnTo>
                  <a:lnTo>
                    <a:pt x="2996295" y="1400568"/>
                  </a:lnTo>
                  <a:lnTo>
                    <a:pt x="2993394" y="1407573"/>
                  </a:lnTo>
                  <a:lnTo>
                    <a:pt x="2990157" y="1414420"/>
                  </a:lnTo>
                  <a:lnTo>
                    <a:pt x="2986581" y="1421108"/>
                  </a:lnTo>
                  <a:lnTo>
                    <a:pt x="2983007" y="1427795"/>
                  </a:lnTo>
                  <a:lnTo>
                    <a:pt x="2979114" y="1434291"/>
                  </a:lnTo>
                  <a:lnTo>
                    <a:pt x="2974901" y="1440596"/>
                  </a:lnTo>
                  <a:lnTo>
                    <a:pt x="2970689" y="1446901"/>
                  </a:lnTo>
                  <a:lnTo>
                    <a:pt x="2946108" y="1475680"/>
                  </a:lnTo>
                  <a:lnTo>
                    <a:pt x="2940746" y="1481042"/>
                  </a:lnTo>
                  <a:lnTo>
                    <a:pt x="2911023" y="1504472"/>
                  </a:lnTo>
                  <a:lnTo>
                    <a:pt x="2904718" y="1508685"/>
                  </a:lnTo>
                  <a:lnTo>
                    <a:pt x="2870995" y="1525867"/>
                  </a:lnTo>
                  <a:lnTo>
                    <a:pt x="2863990" y="1528769"/>
                  </a:lnTo>
                  <a:lnTo>
                    <a:pt x="2856860" y="1531321"/>
                  </a:lnTo>
                  <a:lnTo>
                    <a:pt x="2849603" y="1533523"/>
                  </a:lnTo>
                  <a:lnTo>
                    <a:pt x="2842347" y="1535724"/>
                  </a:lnTo>
                  <a:lnTo>
                    <a:pt x="2835000" y="1537564"/>
                  </a:lnTo>
                  <a:lnTo>
                    <a:pt x="2827563" y="1539043"/>
                  </a:lnTo>
                  <a:lnTo>
                    <a:pt x="2820125" y="1540523"/>
                  </a:lnTo>
                  <a:lnTo>
                    <a:pt x="2812635" y="1541634"/>
                  </a:lnTo>
                  <a:lnTo>
                    <a:pt x="2805089" y="1542377"/>
                  </a:lnTo>
                  <a:lnTo>
                    <a:pt x="2797543" y="1543121"/>
                  </a:lnTo>
                  <a:lnTo>
                    <a:pt x="2789979" y="1543492"/>
                  </a:lnTo>
                  <a:lnTo>
                    <a:pt x="2782397" y="1543492"/>
                  </a:lnTo>
                  <a:lnTo>
                    <a:pt x="231523" y="1543492"/>
                  </a:lnTo>
                  <a:lnTo>
                    <a:pt x="223940" y="1543492"/>
                  </a:lnTo>
                  <a:lnTo>
                    <a:pt x="216376" y="1543121"/>
                  </a:lnTo>
                  <a:lnTo>
                    <a:pt x="208830" y="1542377"/>
                  </a:lnTo>
                  <a:lnTo>
                    <a:pt x="201284" y="1541634"/>
                  </a:lnTo>
                  <a:lnTo>
                    <a:pt x="193792" y="1540523"/>
                  </a:lnTo>
                  <a:lnTo>
                    <a:pt x="186355" y="1539043"/>
                  </a:lnTo>
                  <a:lnTo>
                    <a:pt x="178918" y="1537564"/>
                  </a:lnTo>
                  <a:lnTo>
                    <a:pt x="142922" y="1525867"/>
                  </a:lnTo>
                  <a:lnTo>
                    <a:pt x="135917" y="1522966"/>
                  </a:lnTo>
                  <a:lnTo>
                    <a:pt x="129071" y="1519728"/>
                  </a:lnTo>
                  <a:lnTo>
                    <a:pt x="122383" y="1516153"/>
                  </a:lnTo>
                  <a:lnTo>
                    <a:pt x="115696" y="1512578"/>
                  </a:lnTo>
                  <a:lnTo>
                    <a:pt x="84646" y="1490938"/>
                  </a:lnTo>
                  <a:lnTo>
                    <a:pt x="78785" y="1486128"/>
                  </a:lnTo>
                  <a:lnTo>
                    <a:pt x="73172" y="1481042"/>
                  </a:lnTo>
                  <a:lnTo>
                    <a:pt x="67810" y="1475680"/>
                  </a:lnTo>
                  <a:lnTo>
                    <a:pt x="62449" y="1470318"/>
                  </a:lnTo>
                  <a:lnTo>
                    <a:pt x="34804" y="1434290"/>
                  </a:lnTo>
                  <a:lnTo>
                    <a:pt x="27337" y="1421107"/>
                  </a:lnTo>
                  <a:lnTo>
                    <a:pt x="23763" y="1414420"/>
                  </a:lnTo>
                  <a:lnTo>
                    <a:pt x="7767" y="1371920"/>
                  </a:lnTo>
                  <a:lnTo>
                    <a:pt x="371" y="1327116"/>
                  </a:lnTo>
                  <a:lnTo>
                    <a:pt x="0" y="1319552"/>
                  </a:lnTo>
                  <a:lnTo>
                    <a:pt x="0" y="1311969"/>
                  </a:lnTo>
                  <a:lnTo>
                    <a:pt x="0" y="231524"/>
                  </a:lnTo>
                  <a:lnTo>
                    <a:pt x="0" y="223941"/>
                  </a:lnTo>
                  <a:lnTo>
                    <a:pt x="371" y="216376"/>
                  </a:lnTo>
                  <a:lnTo>
                    <a:pt x="7767" y="171572"/>
                  </a:lnTo>
                  <a:lnTo>
                    <a:pt x="23763" y="129071"/>
                  </a:lnTo>
                  <a:lnTo>
                    <a:pt x="47742" y="90508"/>
                  </a:lnTo>
                  <a:lnTo>
                    <a:pt x="78784" y="57363"/>
                  </a:lnTo>
                  <a:lnTo>
                    <a:pt x="84646" y="52553"/>
                  </a:lnTo>
                  <a:lnTo>
                    <a:pt x="90507" y="47742"/>
                  </a:lnTo>
                  <a:lnTo>
                    <a:pt x="129070" y="23763"/>
                  </a:lnTo>
                  <a:lnTo>
                    <a:pt x="171571" y="7768"/>
                  </a:lnTo>
                  <a:lnTo>
                    <a:pt x="186355" y="4448"/>
                  </a:lnTo>
                  <a:lnTo>
                    <a:pt x="193792" y="2969"/>
                  </a:lnTo>
                  <a:lnTo>
                    <a:pt x="201284" y="1858"/>
                  </a:lnTo>
                  <a:lnTo>
                    <a:pt x="208830" y="1114"/>
                  </a:lnTo>
                  <a:lnTo>
                    <a:pt x="216376" y="371"/>
                  </a:lnTo>
                  <a:lnTo>
                    <a:pt x="223940" y="0"/>
                  </a:lnTo>
                  <a:lnTo>
                    <a:pt x="231523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7" name="object 81">
            <a:extLst>
              <a:ext uri="{FF2B5EF4-FFF2-40B4-BE49-F238E27FC236}">
                <a16:creationId xmlns:a16="http://schemas.microsoft.com/office/drawing/2014/main" id="{4F14078D-F08C-482D-9A86-CA803DAA88A2}"/>
              </a:ext>
            </a:extLst>
          </p:cNvPr>
          <p:cNvSpPr txBox="1"/>
          <p:nvPr/>
        </p:nvSpPr>
        <p:spPr>
          <a:xfrm>
            <a:off x="9132238" y="4562980"/>
            <a:ext cx="2668905" cy="1571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 the enablers and barriers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 for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…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208" name="object 82">
            <a:extLst>
              <a:ext uri="{FF2B5EF4-FFF2-40B4-BE49-F238E27FC236}">
                <a16:creationId xmlns:a16="http://schemas.microsoft.com/office/drawing/2014/main" id="{3D1A3845-B4B9-43FA-9B16-C46E30AE6004}"/>
              </a:ext>
            </a:extLst>
          </p:cNvPr>
          <p:cNvGrpSpPr/>
          <p:nvPr/>
        </p:nvGrpSpPr>
        <p:grpSpPr>
          <a:xfrm>
            <a:off x="2338072" y="3169183"/>
            <a:ext cx="3041650" cy="1178560"/>
            <a:chOff x="2338072" y="3169183"/>
            <a:chExt cx="3041650" cy="1178560"/>
          </a:xfrm>
        </p:grpSpPr>
        <p:sp>
          <p:nvSpPr>
            <p:cNvPr id="209" name="object 83">
              <a:extLst>
                <a:ext uri="{FF2B5EF4-FFF2-40B4-BE49-F238E27FC236}">
                  <a16:creationId xmlns:a16="http://schemas.microsoft.com/office/drawing/2014/main" id="{73D4FD74-1847-4196-A280-0BA8A3D8D095}"/>
                </a:ext>
              </a:extLst>
            </p:cNvPr>
            <p:cNvSpPr/>
            <p:nvPr/>
          </p:nvSpPr>
          <p:spPr>
            <a:xfrm>
              <a:off x="2360904" y="3201149"/>
              <a:ext cx="3014345" cy="1141730"/>
            </a:xfrm>
            <a:custGeom>
              <a:avLst/>
              <a:gdLst/>
              <a:ahLst/>
              <a:cxnLst/>
              <a:rect l="l" t="t" r="r" b="b"/>
              <a:pathLst>
                <a:path w="3014345" h="1141729">
                  <a:moveTo>
                    <a:pt x="2842675" y="1141636"/>
                  </a:moveTo>
                  <a:lnTo>
                    <a:pt x="171245" y="1141636"/>
                  </a:lnTo>
                  <a:lnTo>
                    <a:pt x="162832" y="1141431"/>
                  </a:lnTo>
                  <a:lnTo>
                    <a:pt x="121534" y="1134264"/>
                  </a:lnTo>
                  <a:lnTo>
                    <a:pt x="83215" y="1117278"/>
                  </a:lnTo>
                  <a:lnTo>
                    <a:pt x="50156" y="1091479"/>
                  </a:lnTo>
                  <a:lnTo>
                    <a:pt x="24356" y="1058420"/>
                  </a:lnTo>
                  <a:lnTo>
                    <a:pt x="7371" y="1020101"/>
                  </a:lnTo>
                  <a:lnTo>
                    <a:pt x="205" y="978804"/>
                  </a:lnTo>
                  <a:lnTo>
                    <a:pt x="0" y="970391"/>
                  </a:lnTo>
                  <a:lnTo>
                    <a:pt x="0" y="171245"/>
                  </a:lnTo>
                  <a:lnTo>
                    <a:pt x="5133" y="129625"/>
                  </a:lnTo>
                  <a:lnTo>
                    <a:pt x="20218" y="90519"/>
                  </a:lnTo>
                  <a:lnTo>
                    <a:pt x="44353" y="56250"/>
                  </a:lnTo>
                  <a:lnTo>
                    <a:pt x="76106" y="28859"/>
                  </a:lnTo>
                  <a:lnTo>
                    <a:pt x="113563" y="10005"/>
                  </a:lnTo>
                  <a:lnTo>
                    <a:pt x="154460" y="822"/>
                  </a:lnTo>
                  <a:lnTo>
                    <a:pt x="171245" y="0"/>
                  </a:lnTo>
                  <a:lnTo>
                    <a:pt x="2842675" y="0"/>
                  </a:lnTo>
                  <a:lnTo>
                    <a:pt x="2884294" y="5133"/>
                  </a:lnTo>
                  <a:lnTo>
                    <a:pt x="2923400" y="20218"/>
                  </a:lnTo>
                  <a:lnTo>
                    <a:pt x="2957669" y="44352"/>
                  </a:lnTo>
                  <a:lnTo>
                    <a:pt x="2985060" y="76106"/>
                  </a:lnTo>
                  <a:lnTo>
                    <a:pt x="3003914" y="113563"/>
                  </a:lnTo>
                  <a:lnTo>
                    <a:pt x="3013097" y="154460"/>
                  </a:lnTo>
                  <a:lnTo>
                    <a:pt x="3013920" y="171245"/>
                  </a:lnTo>
                  <a:lnTo>
                    <a:pt x="3013920" y="970391"/>
                  </a:lnTo>
                  <a:lnTo>
                    <a:pt x="3008786" y="1012010"/>
                  </a:lnTo>
                  <a:lnTo>
                    <a:pt x="2993701" y="1051116"/>
                  </a:lnTo>
                  <a:lnTo>
                    <a:pt x="2969567" y="1085385"/>
                  </a:lnTo>
                  <a:lnTo>
                    <a:pt x="2937813" y="1112776"/>
                  </a:lnTo>
                  <a:lnTo>
                    <a:pt x="2900356" y="1131630"/>
                  </a:lnTo>
                  <a:lnTo>
                    <a:pt x="2859460" y="1140813"/>
                  </a:lnTo>
                  <a:lnTo>
                    <a:pt x="2842675" y="114163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84">
              <a:extLst>
                <a:ext uri="{FF2B5EF4-FFF2-40B4-BE49-F238E27FC236}">
                  <a16:creationId xmlns:a16="http://schemas.microsoft.com/office/drawing/2014/main" id="{B15996F9-4B70-4FAC-B52F-CB68DC6EF554}"/>
                </a:ext>
              </a:extLst>
            </p:cNvPr>
            <p:cNvSpPr/>
            <p:nvPr/>
          </p:nvSpPr>
          <p:spPr>
            <a:xfrm>
              <a:off x="2360904" y="3201149"/>
              <a:ext cx="3014345" cy="1141730"/>
            </a:xfrm>
            <a:custGeom>
              <a:avLst/>
              <a:gdLst/>
              <a:ahLst/>
              <a:cxnLst/>
              <a:rect l="l" t="t" r="r" b="b"/>
              <a:pathLst>
                <a:path w="3014345" h="1141729">
                  <a:moveTo>
                    <a:pt x="171245" y="0"/>
                  </a:moveTo>
                  <a:lnTo>
                    <a:pt x="2842675" y="0"/>
                  </a:lnTo>
                  <a:lnTo>
                    <a:pt x="2851088" y="205"/>
                  </a:lnTo>
                  <a:lnTo>
                    <a:pt x="2892385" y="7371"/>
                  </a:lnTo>
                  <a:lnTo>
                    <a:pt x="2930704" y="24356"/>
                  </a:lnTo>
                  <a:lnTo>
                    <a:pt x="2963764" y="50156"/>
                  </a:lnTo>
                  <a:lnTo>
                    <a:pt x="2989563" y="83215"/>
                  </a:lnTo>
                  <a:lnTo>
                    <a:pt x="3006548" y="121534"/>
                  </a:lnTo>
                  <a:lnTo>
                    <a:pt x="3013714" y="162832"/>
                  </a:lnTo>
                  <a:lnTo>
                    <a:pt x="3013920" y="171245"/>
                  </a:lnTo>
                  <a:lnTo>
                    <a:pt x="3013920" y="970391"/>
                  </a:lnTo>
                  <a:lnTo>
                    <a:pt x="3008786" y="1012010"/>
                  </a:lnTo>
                  <a:lnTo>
                    <a:pt x="2993701" y="1051116"/>
                  </a:lnTo>
                  <a:lnTo>
                    <a:pt x="2969567" y="1085385"/>
                  </a:lnTo>
                  <a:lnTo>
                    <a:pt x="2937813" y="1112776"/>
                  </a:lnTo>
                  <a:lnTo>
                    <a:pt x="2900356" y="1131630"/>
                  </a:lnTo>
                  <a:lnTo>
                    <a:pt x="2859460" y="1140813"/>
                  </a:lnTo>
                  <a:lnTo>
                    <a:pt x="2842675" y="1141636"/>
                  </a:lnTo>
                  <a:lnTo>
                    <a:pt x="171245" y="1141636"/>
                  </a:lnTo>
                  <a:lnTo>
                    <a:pt x="129625" y="1136503"/>
                  </a:lnTo>
                  <a:lnTo>
                    <a:pt x="90519" y="1121417"/>
                  </a:lnTo>
                  <a:lnTo>
                    <a:pt x="56250" y="1097282"/>
                  </a:lnTo>
                  <a:lnTo>
                    <a:pt x="28859" y="1065529"/>
                  </a:lnTo>
                  <a:lnTo>
                    <a:pt x="10005" y="1028072"/>
                  </a:lnTo>
                  <a:lnTo>
                    <a:pt x="822" y="987176"/>
                  </a:lnTo>
                  <a:lnTo>
                    <a:pt x="0" y="970391"/>
                  </a:lnTo>
                  <a:lnTo>
                    <a:pt x="0" y="171245"/>
                  </a:lnTo>
                  <a:lnTo>
                    <a:pt x="5133" y="129625"/>
                  </a:lnTo>
                  <a:lnTo>
                    <a:pt x="20218" y="90519"/>
                  </a:lnTo>
                  <a:lnTo>
                    <a:pt x="44353" y="56250"/>
                  </a:lnTo>
                  <a:lnTo>
                    <a:pt x="76106" y="28859"/>
                  </a:lnTo>
                  <a:lnTo>
                    <a:pt x="113563" y="10005"/>
                  </a:lnTo>
                  <a:lnTo>
                    <a:pt x="154460" y="822"/>
                  </a:lnTo>
                  <a:lnTo>
                    <a:pt x="171245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85">
              <a:extLst>
                <a:ext uri="{FF2B5EF4-FFF2-40B4-BE49-F238E27FC236}">
                  <a16:creationId xmlns:a16="http://schemas.microsoft.com/office/drawing/2014/main" id="{B0638CA7-6685-4B15-89A9-B0370539C8B2}"/>
                </a:ext>
              </a:extLst>
            </p:cNvPr>
            <p:cNvSpPr/>
            <p:nvPr/>
          </p:nvSpPr>
          <p:spPr>
            <a:xfrm>
              <a:off x="2342638" y="3173750"/>
              <a:ext cx="3014345" cy="1141730"/>
            </a:xfrm>
            <a:custGeom>
              <a:avLst/>
              <a:gdLst/>
              <a:ahLst/>
              <a:cxnLst/>
              <a:rect l="l" t="t" r="r" b="b"/>
              <a:pathLst>
                <a:path w="3014345" h="1141729">
                  <a:moveTo>
                    <a:pt x="2842675" y="1141636"/>
                  </a:moveTo>
                  <a:lnTo>
                    <a:pt x="171245" y="1141636"/>
                  </a:lnTo>
                  <a:lnTo>
                    <a:pt x="162832" y="1141431"/>
                  </a:lnTo>
                  <a:lnTo>
                    <a:pt x="121534" y="1134264"/>
                  </a:lnTo>
                  <a:lnTo>
                    <a:pt x="83215" y="1117278"/>
                  </a:lnTo>
                  <a:lnTo>
                    <a:pt x="50156" y="1091479"/>
                  </a:lnTo>
                  <a:lnTo>
                    <a:pt x="24356" y="1058420"/>
                  </a:lnTo>
                  <a:lnTo>
                    <a:pt x="7371" y="1020101"/>
                  </a:lnTo>
                  <a:lnTo>
                    <a:pt x="205" y="978804"/>
                  </a:lnTo>
                  <a:lnTo>
                    <a:pt x="0" y="970391"/>
                  </a:lnTo>
                  <a:lnTo>
                    <a:pt x="0" y="171245"/>
                  </a:lnTo>
                  <a:lnTo>
                    <a:pt x="5133" y="129625"/>
                  </a:lnTo>
                  <a:lnTo>
                    <a:pt x="20218" y="90519"/>
                  </a:lnTo>
                  <a:lnTo>
                    <a:pt x="44353" y="56250"/>
                  </a:lnTo>
                  <a:lnTo>
                    <a:pt x="76106" y="28859"/>
                  </a:lnTo>
                  <a:lnTo>
                    <a:pt x="113563" y="10005"/>
                  </a:lnTo>
                  <a:lnTo>
                    <a:pt x="154460" y="822"/>
                  </a:lnTo>
                  <a:lnTo>
                    <a:pt x="171245" y="0"/>
                  </a:lnTo>
                  <a:lnTo>
                    <a:pt x="2842675" y="0"/>
                  </a:lnTo>
                  <a:lnTo>
                    <a:pt x="2884294" y="5133"/>
                  </a:lnTo>
                  <a:lnTo>
                    <a:pt x="2923400" y="20218"/>
                  </a:lnTo>
                  <a:lnTo>
                    <a:pt x="2957669" y="44352"/>
                  </a:lnTo>
                  <a:lnTo>
                    <a:pt x="2985060" y="76106"/>
                  </a:lnTo>
                  <a:lnTo>
                    <a:pt x="3003914" y="113563"/>
                  </a:lnTo>
                  <a:lnTo>
                    <a:pt x="3013097" y="154460"/>
                  </a:lnTo>
                  <a:lnTo>
                    <a:pt x="3013920" y="171245"/>
                  </a:lnTo>
                  <a:lnTo>
                    <a:pt x="3013920" y="970391"/>
                  </a:lnTo>
                  <a:lnTo>
                    <a:pt x="3008786" y="1012010"/>
                  </a:lnTo>
                  <a:lnTo>
                    <a:pt x="2993701" y="1051116"/>
                  </a:lnTo>
                  <a:lnTo>
                    <a:pt x="2969567" y="1085385"/>
                  </a:lnTo>
                  <a:lnTo>
                    <a:pt x="2937813" y="1112776"/>
                  </a:lnTo>
                  <a:lnTo>
                    <a:pt x="2900356" y="1131630"/>
                  </a:lnTo>
                  <a:lnTo>
                    <a:pt x="2859460" y="1140813"/>
                  </a:lnTo>
                  <a:lnTo>
                    <a:pt x="2842675" y="1141636"/>
                  </a:lnTo>
                  <a:close/>
                </a:path>
              </a:pathLst>
            </a:custGeom>
            <a:solidFill>
              <a:srgbClr val="E6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2" name="object 86">
              <a:extLst>
                <a:ext uri="{FF2B5EF4-FFF2-40B4-BE49-F238E27FC236}">
                  <a16:creationId xmlns:a16="http://schemas.microsoft.com/office/drawing/2014/main" id="{A792DC36-D2FC-4117-89ED-5829207B3776}"/>
                </a:ext>
              </a:extLst>
            </p:cNvPr>
            <p:cNvSpPr/>
            <p:nvPr/>
          </p:nvSpPr>
          <p:spPr>
            <a:xfrm>
              <a:off x="2342638" y="3173750"/>
              <a:ext cx="3014345" cy="1141730"/>
            </a:xfrm>
            <a:custGeom>
              <a:avLst/>
              <a:gdLst/>
              <a:ahLst/>
              <a:cxnLst/>
              <a:rect l="l" t="t" r="r" b="b"/>
              <a:pathLst>
                <a:path w="3014345" h="1141729">
                  <a:moveTo>
                    <a:pt x="171245" y="0"/>
                  </a:moveTo>
                  <a:lnTo>
                    <a:pt x="2842675" y="0"/>
                  </a:lnTo>
                  <a:lnTo>
                    <a:pt x="2851088" y="205"/>
                  </a:lnTo>
                  <a:lnTo>
                    <a:pt x="2892385" y="7371"/>
                  </a:lnTo>
                  <a:lnTo>
                    <a:pt x="2930704" y="24356"/>
                  </a:lnTo>
                  <a:lnTo>
                    <a:pt x="2963764" y="50156"/>
                  </a:lnTo>
                  <a:lnTo>
                    <a:pt x="2989563" y="83215"/>
                  </a:lnTo>
                  <a:lnTo>
                    <a:pt x="3006548" y="121534"/>
                  </a:lnTo>
                  <a:lnTo>
                    <a:pt x="3013714" y="162832"/>
                  </a:lnTo>
                  <a:lnTo>
                    <a:pt x="3013920" y="171245"/>
                  </a:lnTo>
                  <a:lnTo>
                    <a:pt x="3013920" y="970391"/>
                  </a:lnTo>
                  <a:lnTo>
                    <a:pt x="3008786" y="1012010"/>
                  </a:lnTo>
                  <a:lnTo>
                    <a:pt x="2993701" y="1051116"/>
                  </a:lnTo>
                  <a:lnTo>
                    <a:pt x="2969567" y="1085385"/>
                  </a:lnTo>
                  <a:lnTo>
                    <a:pt x="2937813" y="1112776"/>
                  </a:lnTo>
                  <a:lnTo>
                    <a:pt x="2900356" y="1131630"/>
                  </a:lnTo>
                  <a:lnTo>
                    <a:pt x="2859460" y="1140813"/>
                  </a:lnTo>
                  <a:lnTo>
                    <a:pt x="2842675" y="1141636"/>
                  </a:lnTo>
                  <a:lnTo>
                    <a:pt x="171245" y="1141636"/>
                  </a:lnTo>
                  <a:lnTo>
                    <a:pt x="129625" y="1136503"/>
                  </a:lnTo>
                  <a:lnTo>
                    <a:pt x="90519" y="1121417"/>
                  </a:lnTo>
                  <a:lnTo>
                    <a:pt x="56250" y="1097282"/>
                  </a:lnTo>
                  <a:lnTo>
                    <a:pt x="28859" y="1065529"/>
                  </a:lnTo>
                  <a:lnTo>
                    <a:pt x="10005" y="1028072"/>
                  </a:lnTo>
                  <a:lnTo>
                    <a:pt x="822" y="987176"/>
                  </a:lnTo>
                  <a:lnTo>
                    <a:pt x="0" y="970391"/>
                  </a:lnTo>
                  <a:lnTo>
                    <a:pt x="0" y="171245"/>
                  </a:lnTo>
                  <a:lnTo>
                    <a:pt x="5133" y="129625"/>
                  </a:lnTo>
                  <a:lnTo>
                    <a:pt x="20218" y="90519"/>
                  </a:lnTo>
                  <a:lnTo>
                    <a:pt x="44353" y="56250"/>
                  </a:lnTo>
                  <a:lnTo>
                    <a:pt x="76106" y="28859"/>
                  </a:lnTo>
                  <a:lnTo>
                    <a:pt x="113563" y="10005"/>
                  </a:lnTo>
                  <a:lnTo>
                    <a:pt x="154460" y="822"/>
                  </a:lnTo>
                  <a:lnTo>
                    <a:pt x="171245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87">
            <a:extLst>
              <a:ext uri="{FF2B5EF4-FFF2-40B4-BE49-F238E27FC236}">
                <a16:creationId xmlns:a16="http://schemas.microsoft.com/office/drawing/2014/main" id="{06A06B37-C735-4195-B209-08A40638339D}"/>
              </a:ext>
            </a:extLst>
          </p:cNvPr>
          <p:cNvSpPr txBox="1"/>
          <p:nvPr/>
        </p:nvSpPr>
        <p:spPr>
          <a:xfrm>
            <a:off x="2361761" y="3348278"/>
            <a:ext cx="2966720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66370">
              <a:lnSpc>
                <a:spcPts val="1150"/>
              </a:lnSpc>
              <a:spcBef>
                <a:spcPts val="18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is the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evidence for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…?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214" name="object 88">
            <a:extLst>
              <a:ext uri="{FF2B5EF4-FFF2-40B4-BE49-F238E27FC236}">
                <a16:creationId xmlns:a16="http://schemas.microsoft.com/office/drawing/2014/main" id="{8BAC8B3C-F2E0-432C-8DBE-1A412DE207D1}"/>
              </a:ext>
            </a:extLst>
          </p:cNvPr>
          <p:cNvGrpSpPr/>
          <p:nvPr/>
        </p:nvGrpSpPr>
        <p:grpSpPr>
          <a:xfrm>
            <a:off x="2328938" y="4402151"/>
            <a:ext cx="3041650" cy="1214755"/>
            <a:chOff x="2328938" y="4402151"/>
            <a:chExt cx="3041650" cy="1214755"/>
          </a:xfrm>
        </p:grpSpPr>
        <p:sp>
          <p:nvSpPr>
            <p:cNvPr id="215" name="object 89">
              <a:extLst>
                <a:ext uri="{FF2B5EF4-FFF2-40B4-BE49-F238E27FC236}">
                  <a16:creationId xmlns:a16="http://schemas.microsoft.com/office/drawing/2014/main" id="{13D45E32-E534-459C-8509-198C9925C29F}"/>
                </a:ext>
              </a:extLst>
            </p:cNvPr>
            <p:cNvSpPr/>
            <p:nvPr/>
          </p:nvSpPr>
          <p:spPr>
            <a:xfrm>
              <a:off x="2351771" y="4434116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2837195" y="1178169"/>
                  </a:moveTo>
                  <a:lnTo>
                    <a:pt x="176725" y="1178169"/>
                  </a:lnTo>
                  <a:lnTo>
                    <a:pt x="168043" y="1177956"/>
                  </a:lnTo>
                  <a:lnTo>
                    <a:pt x="125424" y="1170560"/>
                  </a:lnTo>
                  <a:lnTo>
                    <a:pt x="85878" y="1153031"/>
                  </a:lnTo>
                  <a:lnTo>
                    <a:pt x="51761" y="1126406"/>
                  </a:lnTo>
                  <a:lnTo>
                    <a:pt x="25136" y="1092289"/>
                  </a:lnTo>
                  <a:lnTo>
                    <a:pt x="7607" y="1052744"/>
                  </a:lnTo>
                  <a:lnTo>
                    <a:pt x="212" y="101012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lnTo>
                    <a:pt x="2837195" y="0"/>
                  </a:lnTo>
                  <a:lnTo>
                    <a:pt x="2880146" y="5297"/>
                  </a:lnTo>
                  <a:lnTo>
                    <a:pt x="2920504" y="20865"/>
                  </a:lnTo>
                  <a:lnTo>
                    <a:pt x="2955870" y="45772"/>
                  </a:lnTo>
                  <a:lnTo>
                    <a:pt x="2984136" y="78541"/>
                  </a:lnTo>
                  <a:lnTo>
                    <a:pt x="3003594" y="117197"/>
                  </a:lnTo>
                  <a:lnTo>
                    <a:pt x="3013071" y="159402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90">
              <a:extLst>
                <a:ext uri="{FF2B5EF4-FFF2-40B4-BE49-F238E27FC236}">
                  <a16:creationId xmlns:a16="http://schemas.microsoft.com/office/drawing/2014/main" id="{C76A2BB9-A1B0-4DDD-8A01-423B00D7F3BC}"/>
                </a:ext>
              </a:extLst>
            </p:cNvPr>
            <p:cNvSpPr/>
            <p:nvPr/>
          </p:nvSpPr>
          <p:spPr>
            <a:xfrm>
              <a:off x="2351771" y="4434116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176725" y="0"/>
                  </a:moveTo>
                  <a:lnTo>
                    <a:pt x="2837195" y="0"/>
                  </a:lnTo>
                  <a:lnTo>
                    <a:pt x="2845877" y="212"/>
                  </a:lnTo>
                  <a:lnTo>
                    <a:pt x="2888496" y="7607"/>
                  </a:lnTo>
                  <a:lnTo>
                    <a:pt x="2928042" y="25136"/>
                  </a:lnTo>
                  <a:lnTo>
                    <a:pt x="2962159" y="51761"/>
                  </a:lnTo>
                  <a:lnTo>
                    <a:pt x="2988783" y="85878"/>
                  </a:lnTo>
                  <a:lnTo>
                    <a:pt x="3006312" y="125423"/>
                  </a:lnTo>
                  <a:lnTo>
                    <a:pt x="3013708" y="168043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lnTo>
                    <a:pt x="176725" y="1178169"/>
                  </a:lnTo>
                  <a:lnTo>
                    <a:pt x="133774" y="1172870"/>
                  </a:lnTo>
                  <a:lnTo>
                    <a:pt x="93416" y="1157302"/>
                  </a:lnTo>
                  <a:lnTo>
                    <a:pt x="58050" y="1132395"/>
                  </a:lnTo>
                  <a:lnTo>
                    <a:pt x="29783" y="1099626"/>
                  </a:lnTo>
                  <a:lnTo>
                    <a:pt x="10325" y="1060970"/>
                  </a:lnTo>
                  <a:lnTo>
                    <a:pt x="848" y="101876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91">
              <a:extLst>
                <a:ext uri="{FF2B5EF4-FFF2-40B4-BE49-F238E27FC236}">
                  <a16:creationId xmlns:a16="http://schemas.microsoft.com/office/drawing/2014/main" id="{CE76D35D-ED36-40C1-AF6C-1C8368F8EE3B}"/>
                </a:ext>
              </a:extLst>
            </p:cNvPr>
            <p:cNvSpPr/>
            <p:nvPr/>
          </p:nvSpPr>
          <p:spPr>
            <a:xfrm>
              <a:off x="2333505" y="4406717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2837195" y="1178169"/>
                  </a:moveTo>
                  <a:lnTo>
                    <a:pt x="176725" y="1178169"/>
                  </a:lnTo>
                  <a:lnTo>
                    <a:pt x="168043" y="1177956"/>
                  </a:lnTo>
                  <a:lnTo>
                    <a:pt x="125424" y="1170560"/>
                  </a:lnTo>
                  <a:lnTo>
                    <a:pt x="85878" y="1153031"/>
                  </a:lnTo>
                  <a:lnTo>
                    <a:pt x="51761" y="1126406"/>
                  </a:lnTo>
                  <a:lnTo>
                    <a:pt x="25136" y="1092289"/>
                  </a:lnTo>
                  <a:lnTo>
                    <a:pt x="7607" y="1052744"/>
                  </a:lnTo>
                  <a:lnTo>
                    <a:pt x="212" y="101012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lnTo>
                    <a:pt x="2837195" y="0"/>
                  </a:lnTo>
                  <a:lnTo>
                    <a:pt x="2880146" y="5297"/>
                  </a:lnTo>
                  <a:lnTo>
                    <a:pt x="2920504" y="20865"/>
                  </a:lnTo>
                  <a:lnTo>
                    <a:pt x="2955870" y="45772"/>
                  </a:lnTo>
                  <a:lnTo>
                    <a:pt x="2984136" y="78541"/>
                  </a:lnTo>
                  <a:lnTo>
                    <a:pt x="3003594" y="117197"/>
                  </a:lnTo>
                  <a:lnTo>
                    <a:pt x="3013071" y="159402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close/>
                </a:path>
              </a:pathLst>
            </a:custGeom>
            <a:solidFill>
              <a:srgbClr val="FF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92">
              <a:extLst>
                <a:ext uri="{FF2B5EF4-FFF2-40B4-BE49-F238E27FC236}">
                  <a16:creationId xmlns:a16="http://schemas.microsoft.com/office/drawing/2014/main" id="{17AE8786-5852-4D5C-9550-4D6A7162C9BB}"/>
                </a:ext>
              </a:extLst>
            </p:cNvPr>
            <p:cNvSpPr/>
            <p:nvPr/>
          </p:nvSpPr>
          <p:spPr>
            <a:xfrm>
              <a:off x="2333505" y="4406717"/>
              <a:ext cx="3014345" cy="1178560"/>
            </a:xfrm>
            <a:custGeom>
              <a:avLst/>
              <a:gdLst/>
              <a:ahLst/>
              <a:cxnLst/>
              <a:rect l="l" t="t" r="r" b="b"/>
              <a:pathLst>
                <a:path w="3014345" h="1178560">
                  <a:moveTo>
                    <a:pt x="176725" y="0"/>
                  </a:moveTo>
                  <a:lnTo>
                    <a:pt x="2837195" y="0"/>
                  </a:lnTo>
                  <a:lnTo>
                    <a:pt x="2845877" y="212"/>
                  </a:lnTo>
                  <a:lnTo>
                    <a:pt x="2888496" y="7607"/>
                  </a:lnTo>
                  <a:lnTo>
                    <a:pt x="2928042" y="25136"/>
                  </a:lnTo>
                  <a:lnTo>
                    <a:pt x="2962159" y="51761"/>
                  </a:lnTo>
                  <a:lnTo>
                    <a:pt x="2988783" y="85878"/>
                  </a:lnTo>
                  <a:lnTo>
                    <a:pt x="3006312" y="125423"/>
                  </a:lnTo>
                  <a:lnTo>
                    <a:pt x="3013708" y="168043"/>
                  </a:lnTo>
                  <a:lnTo>
                    <a:pt x="3013920" y="176725"/>
                  </a:lnTo>
                  <a:lnTo>
                    <a:pt x="3013920" y="1001443"/>
                  </a:lnTo>
                  <a:lnTo>
                    <a:pt x="3008622" y="1044394"/>
                  </a:lnTo>
                  <a:lnTo>
                    <a:pt x="2993054" y="1084751"/>
                  </a:lnTo>
                  <a:lnTo>
                    <a:pt x="2968148" y="1120117"/>
                  </a:lnTo>
                  <a:lnTo>
                    <a:pt x="2935378" y="1148383"/>
                  </a:lnTo>
                  <a:lnTo>
                    <a:pt x="2896723" y="1167842"/>
                  </a:lnTo>
                  <a:lnTo>
                    <a:pt x="2854518" y="1177319"/>
                  </a:lnTo>
                  <a:lnTo>
                    <a:pt x="2837195" y="1178169"/>
                  </a:lnTo>
                  <a:lnTo>
                    <a:pt x="176725" y="1178169"/>
                  </a:lnTo>
                  <a:lnTo>
                    <a:pt x="133774" y="1172870"/>
                  </a:lnTo>
                  <a:lnTo>
                    <a:pt x="93416" y="1157302"/>
                  </a:lnTo>
                  <a:lnTo>
                    <a:pt x="58050" y="1132395"/>
                  </a:lnTo>
                  <a:lnTo>
                    <a:pt x="29783" y="1099626"/>
                  </a:lnTo>
                  <a:lnTo>
                    <a:pt x="10325" y="1060970"/>
                  </a:lnTo>
                  <a:lnTo>
                    <a:pt x="848" y="1018765"/>
                  </a:lnTo>
                  <a:lnTo>
                    <a:pt x="0" y="1001443"/>
                  </a:lnTo>
                  <a:lnTo>
                    <a:pt x="0" y="176725"/>
                  </a:lnTo>
                  <a:lnTo>
                    <a:pt x="5297" y="133773"/>
                  </a:lnTo>
                  <a:lnTo>
                    <a:pt x="20865" y="93416"/>
                  </a:lnTo>
                  <a:lnTo>
                    <a:pt x="45772" y="58050"/>
                  </a:lnTo>
                  <a:lnTo>
                    <a:pt x="78541" y="29783"/>
                  </a:lnTo>
                  <a:lnTo>
                    <a:pt x="117197" y="10325"/>
                  </a:lnTo>
                  <a:lnTo>
                    <a:pt x="159403" y="848"/>
                  </a:lnTo>
                  <a:lnTo>
                    <a:pt x="176725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9" name="object 93">
            <a:extLst>
              <a:ext uri="{FF2B5EF4-FFF2-40B4-BE49-F238E27FC236}">
                <a16:creationId xmlns:a16="http://schemas.microsoft.com/office/drawing/2014/main" id="{01F2A27A-FF0C-436A-AD4E-93D01AF0F1E6}"/>
              </a:ext>
            </a:extLst>
          </p:cNvPr>
          <p:cNvSpPr txBox="1"/>
          <p:nvPr/>
        </p:nvSpPr>
        <p:spPr>
          <a:xfrm>
            <a:off x="2356053" y="4745642"/>
            <a:ext cx="2959735" cy="1571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is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role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…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220" name="object 94">
            <a:extLst>
              <a:ext uri="{FF2B5EF4-FFF2-40B4-BE49-F238E27FC236}">
                <a16:creationId xmlns:a16="http://schemas.microsoft.com/office/drawing/2014/main" id="{C58CAAB8-AA4E-4119-A27F-865C9F2C0307}"/>
              </a:ext>
            </a:extLst>
          </p:cNvPr>
          <p:cNvGrpSpPr/>
          <p:nvPr/>
        </p:nvGrpSpPr>
        <p:grpSpPr>
          <a:xfrm>
            <a:off x="2338071" y="5689917"/>
            <a:ext cx="3041650" cy="767715"/>
            <a:chOff x="2338071" y="5689917"/>
            <a:chExt cx="3041650" cy="767715"/>
          </a:xfrm>
        </p:grpSpPr>
        <p:sp>
          <p:nvSpPr>
            <p:cNvPr id="221" name="object 95">
              <a:extLst>
                <a:ext uri="{FF2B5EF4-FFF2-40B4-BE49-F238E27FC236}">
                  <a16:creationId xmlns:a16="http://schemas.microsoft.com/office/drawing/2014/main" id="{CC974429-6C8E-4BB1-B717-FBA69F39DCC0}"/>
                </a:ext>
              </a:extLst>
            </p:cNvPr>
            <p:cNvSpPr/>
            <p:nvPr/>
          </p:nvSpPr>
          <p:spPr>
            <a:xfrm>
              <a:off x="2360904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96">
              <a:extLst>
                <a:ext uri="{FF2B5EF4-FFF2-40B4-BE49-F238E27FC236}">
                  <a16:creationId xmlns:a16="http://schemas.microsoft.com/office/drawing/2014/main" id="{356BEB30-A2F1-4BC2-A05E-E872DFDE4AAC}"/>
                </a:ext>
              </a:extLst>
            </p:cNvPr>
            <p:cNvSpPr/>
            <p:nvPr/>
          </p:nvSpPr>
          <p:spPr>
            <a:xfrm>
              <a:off x="2360904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86909" y="693457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14472" y="675955"/>
                  </a:lnTo>
                  <a:lnTo>
                    <a:pt x="2105" y="642430"/>
                  </a:lnTo>
                  <a:lnTo>
                    <a:pt x="701" y="63537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1" y="95273"/>
                  </a:lnTo>
                  <a:lnTo>
                    <a:pt x="2105" y="88215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97">
              <a:extLst>
                <a:ext uri="{FF2B5EF4-FFF2-40B4-BE49-F238E27FC236}">
                  <a16:creationId xmlns:a16="http://schemas.microsoft.com/office/drawing/2014/main" id="{661A4490-530F-4E89-ACBA-47DC001A673C}"/>
                </a:ext>
              </a:extLst>
            </p:cNvPr>
            <p:cNvSpPr/>
            <p:nvPr/>
          </p:nvSpPr>
          <p:spPr>
            <a:xfrm>
              <a:off x="2342638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19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1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4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19" y="0"/>
                  </a:lnTo>
                  <a:lnTo>
                    <a:pt x="2952912" y="11095"/>
                  </a:lnTo>
                  <a:lnTo>
                    <a:pt x="2986909" y="37188"/>
                  </a:lnTo>
                  <a:lnTo>
                    <a:pt x="3008331" y="74303"/>
                  </a:lnTo>
                  <a:lnTo>
                    <a:pt x="3013920" y="102400"/>
                  </a:lnTo>
                  <a:lnTo>
                    <a:pt x="3013920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6" y="729945"/>
                  </a:lnTo>
                  <a:lnTo>
                    <a:pt x="2911519" y="730646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98">
              <a:extLst>
                <a:ext uri="{FF2B5EF4-FFF2-40B4-BE49-F238E27FC236}">
                  <a16:creationId xmlns:a16="http://schemas.microsoft.com/office/drawing/2014/main" id="{4D407634-E08C-4916-9A8D-6C5702BEC33C}"/>
                </a:ext>
              </a:extLst>
            </p:cNvPr>
            <p:cNvSpPr/>
            <p:nvPr/>
          </p:nvSpPr>
          <p:spPr>
            <a:xfrm>
              <a:off x="2342638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19" y="0"/>
                  </a:lnTo>
                  <a:lnTo>
                    <a:pt x="2918646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4" y="8342"/>
                  </a:lnTo>
                  <a:lnTo>
                    <a:pt x="2952912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6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49" y="48707"/>
                  </a:lnTo>
                  <a:lnTo>
                    <a:pt x="2999447" y="54690"/>
                  </a:lnTo>
                  <a:lnTo>
                    <a:pt x="3002823" y="61006"/>
                  </a:lnTo>
                  <a:lnTo>
                    <a:pt x="3013920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05577" y="662991"/>
                  </a:lnTo>
                  <a:lnTo>
                    <a:pt x="2995449" y="681938"/>
                  </a:lnTo>
                  <a:lnTo>
                    <a:pt x="2991452" y="687921"/>
                  </a:lnTo>
                  <a:lnTo>
                    <a:pt x="2986909" y="693457"/>
                  </a:lnTo>
                  <a:lnTo>
                    <a:pt x="2981820" y="698546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102401" y="730646"/>
                  </a:lnTo>
                  <a:lnTo>
                    <a:pt x="95273" y="729945"/>
                  </a:lnTo>
                  <a:lnTo>
                    <a:pt x="88215" y="728540"/>
                  </a:lnTo>
                  <a:lnTo>
                    <a:pt x="81157" y="727136"/>
                  </a:lnTo>
                  <a:lnTo>
                    <a:pt x="42724" y="708178"/>
                  </a:lnTo>
                  <a:lnTo>
                    <a:pt x="14472" y="675955"/>
                  </a:lnTo>
                  <a:lnTo>
                    <a:pt x="2105" y="642430"/>
                  </a:lnTo>
                  <a:lnTo>
                    <a:pt x="701" y="635372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0" y="102400"/>
                  </a:lnTo>
                  <a:lnTo>
                    <a:pt x="701" y="95273"/>
                  </a:lnTo>
                  <a:lnTo>
                    <a:pt x="2105" y="88215"/>
                  </a:lnTo>
                  <a:lnTo>
                    <a:pt x="3509" y="81157"/>
                  </a:lnTo>
                  <a:lnTo>
                    <a:pt x="22468" y="42724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8" y="18470"/>
                  </a:lnTo>
                  <a:lnTo>
                    <a:pt x="54691" y="14471"/>
                  </a:lnTo>
                  <a:lnTo>
                    <a:pt x="61007" y="11095"/>
                  </a:lnTo>
                  <a:lnTo>
                    <a:pt x="67656" y="8342"/>
                  </a:lnTo>
                  <a:lnTo>
                    <a:pt x="74304" y="5588"/>
                  </a:lnTo>
                  <a:lnTo>
                    <a:pt x="81157" y="3509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5" name="object 99">
            <a:extLst>
              <a:ext uri="{FF2B5EF4-FFF2-40B4-BE49-F238E27FC236}">
                <a16:creationId xmlns:a16="http://schemas.microsoft.com/office/drawing/2014/main" id="{5E685B69-286C-457C-B233-84B20FCC30F0}"/>
              </a:ext>
            </a:extLst>
          </p:cNvPr>
          <p:cNvSpPr txBox="1"/>
          <p:nvPr/>
        </p:nvSpPr>
        <p:spPr>
          <a:xfrm>
            <a:off x="2361619" y="5732016"/>
            <a:ext cx="296735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900"/>
              </a:lnSpc>
              <a:spcBef>
                <a:spcPts val="105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evidence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around</a:t>
            </a:r>
            <a:r>
              <a:rPr sz="1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…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226" name="object 100">
            <a:extLst>
              <a:ext uri="{FF2B5EF4-FFF2-40B4-BE49-F238E27FC236}">
                <a16:creationId xmlns:a16="http://schemas.microsoft.com/office/drawing/2014/main" id="{06D5B601-AC8C-4A0A-8171-BD3CB71B3292}"/>
              </a:ext>
            </a:extLst>
          </p:cNvPr>
          <p:cNvGrpSpPr/>
          <p:nvPr/>
        </p:nvGrpSpPr>
        <p:grpSpPr>
          <a:xfrm>
            <a:off x="5653385" y="3214849"/>
            <a:ext cx="3041650" cy="1680845"/>
            <a:chOff x="5653385" y="3214849"/>
            <a:chExt cx="3041650" cy="1680845"/>
          </a:xfrm>
        </p:grpSpPr>
        <p:sp>
          <p:nvSpPr>
            <p:cNvPr id="227" name="object 101">
              <a:extLst>
                <a:ext uri="{FF2B5EF4-FFF2-40B4-BE49-F238E27FC236}">
                  <a16:creationId xmlns:a16="http://schemas.microsoft.com/office/drawing/2014/main" id="{C5E93DF2-FD56-4AFD-A343-A29BFE91C605}"/>
                </a:ext>
              </a:extLst>
            </p:cNvPr>
            <p:cNvSpPr/>
            <p:nvPr/>
          </p:nvSpPr>
          <p:spPr>
            <a:xfrm>
              <a:off x="5676218" y="3246814"/>
              <a:ext cx="3014345" cy="1644014"/>
            </a:xfrm>
            <a:custGeom>
              <a:avLst/>
              <a:gdLst/>
              <a:ahLst/>
              <a:cxnLst/>
              <a:rect l="l" t="t" r="r" b="b"/>
              <a:pathLst>
                <a:path w="3014345" h="1644014">
                  <a:moveTo>
                    <a:pt x="2775404" y="1643956"/>
                  </a:moveTo>
                  <a:lnTo>
                    <a:pt x="238517" y="1643956"/>
                  </a:lnTo>
                  <a:lnTo>
                    <a:pt x="230461" y="1643561"/>
                  </a:lnTo>
                  <a:lnTo>
                    <a:pt x="190564" y="1637642"/>
                  </a:lnTo>
                  <a:lnTo>
                    <a:pt x="144764" y="1622095"/>
                  </a:lnTo>
                  <a:lnTo>
                    <a:pt x="102878" y="1597911"/>
                  </a:lnTo>
                  <a:lnTo>
                    <a:pt x="66514" y="1566020"/>
                  </a:lnTo>
                  <a:lnTo>
                    <a:pt x="37070" y="1527647"/>
                  </a:lnTo>
                  <a:lnTo>
                    <a:pt x="15679" y="1484268"/>
                  </a:lnTo>
                  <a:lnTo>
                    <a:pt x="3161" y="1437550"/>
                  </a:lnTo>
                  <a:lnTo>
                    <a:pt x="0" y="1405439"/>
                  </a:lnTo>
                  <a:lnTo>
                    <a:pt x="0" y="238517"/>
                  </a:lnTo>
                  <a:lnTo>
                    <a:pt x="6312" y="190564"/>
                  </a:lnTo>
                  <a:lnTo>
                    <a:pt x="21861" y="144764"/>
                  </a:lnTo>
                  <a:lnTo>
                    <a:pt x="46045" y="102877"/>
                  </a:lnTo>
                  <a:lnTo>
                    <a:pt x="77936" y="66514"/>
                  </a:lnTo>
                  <a:lnTo>
                    <a:pt x="116308" y="37071"/>
                  </a:lnTo>
                  <a:lnTo>
                    <a:pt x="159687" y="15679"/>
                  </a:lnTo>
                  <a:lnTo>
                    <a:pt x="206406" y="3162"/>
                  </a:lnTo>
                  <a:lnTo>
                    <a:pt x="246593" y="0"/>
                  </a:lnTo>
                  <a:lnTo>
                    <a:pt x="2775404" y="0"/>
                  </a:lnTo>
                  <a:lnTo>
                    <a:pt x="2823356" y="6313"/>
                  </a:lnTo>
                  <a:lnTo>
                    <a:pt x="2869155" y="21861"/>
                  </a:lnTo>
                  <a:lnTo>
                    <a:pt x="2911042" y="46045"/>
                  </a:lnTo>
                  <a:lnTo>
                    <a:pt x="2947405" y="77936"/>
                  </a:lnTo>
                  <a:lnTo>
                    <a:pt x="2976848" y="116308"/>
                  </a:lnTo>
                  <a:lnTo>
                    <a:pt x="2998240" y="159687"/>
                  </a:lnTo>
                  <a:lnTo>
                    <a:pt x="3010758" y="206406"/>
                  </a:lnTo>
                  <a:lnTo>
                    <a:pt x="3013920" y="238517"/>
                  </a:lnTo>
                  <a:lnTo>
                    <a:pt x="3013920" y="1405439"/>
                  </a:lnTo>
                  <a:lnTo>
                    <a:pt x="3007606" y="1453392"/>
                  </a:lnTo>
                  <a:lnTo>
                    <a:pt x="2992058" y="1499191"/>
                  </a:lnTo>
                  <a:lnTo>
                    <a:pt x="2967874" y="1541078"/>
                  </a:lnTo>
                  <a:lnTo>
                    <a:pt x="2935984" y="1577442"/>
                  </a:lnTo>
                  <a:lnTo>
                    <a:pt x="2897611" y="1606884"/>
                  </a:lnTo>
                  <a:lnTo>
                    <a:pt x="2854232" y="1628276"/>
                  </a:lnTo>
                  <a:lnTo>
                    <a:pt x="2807513" y="1640794"/>
                  </a:lnTo>
                  <a:lnTo>
                    <a:pt x="2775404" y="164395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102">
              <a:extLst>
                <a:ext uri="{FF2B5EF4-FFF2-40B4-BE49-F238E27FC236}">
                  <a16:creationId xmlns:a16="http://schemas.microsoft.com/office/drawing/2014/main" id="{D17697AB-744F-4169-B47B-53971F54E10B}"/>
                </a:ext>
              </a:extLst>
            </p:cNvPr>
            <p:cNvSpPr/>
            <p:nvPr/>
          </p:nvSpPr>
          <p:spPr>
            <a:xfrm>
              <a:off x="5676218" y="3246814"/>
              <a:ext cx="3014345" cy="1644014"/>
            </a:xfrm>
            <a:custGeom>
              <a:avLst/>
              <a:gdLst/>
              <a:ahLst/>
              <a:cxnLst/>
              <a:rect l="l" t="t" r="r" b="b"/>
              <a:pathLst>
                <a:path w="3014345" h="1644014">
                  <a:moveTo>
                    <a:pt x="246593" y="0"/>
                  </a:moveTo>
                  <a:lnTo>
                    <a:pt x="2767327" y="0"/>
                  </a:lnTo>
                  <a:lnTo>
                    <a:pt x="2775404" y="0"/>
                  </a:lnTo>
                  <a:lnTo>
                    <a:pt x="2815434" y="4738"/>
                  </a:lnTo>
                  <a:lnTo>
                    <a:pt x="2823356" y="6313"/>
                  </a:lnTo>
                  <a:lnTo>
                    <a:pt x="2831181" y="8274"/>
                  </a:lnTo>
                  <a:lnTo>
                    <a:pt x="2838909" y="10618"/>
                  </a:lnTo>
                  <a:lnTo>
                    <a:pt x="2846637" y="12962"/>
                  </a:lnTo>
                  <a:lnTo>
                    <a:pt x="2854232" y="15679"/>
                  </a:lnTo>
                  <a:lnTo>
                    <a:pt x="2861693" y="18770"/>
                  </a:lnTo>
                  <a:lnTo>
                    <a:pt x="2869155" y="21861"/>
                  </a:lnTo>
                  <a:lnTo>
                    <a:pt x="2876447" y="25310"/>
                  </a:lnTo>
                  <a:lnTo>
                    <a:pt x="2883570" y="29117"/>
                  </a:lnTo>
                  <a:lnTo>
                    <a:pt x="2890692" y="32924"/>
                  </a:lnTo>
                  <a:lnTo>
                    <a:pt x="2897611" y="37071"/>
                  </a:lnTo>
                  <a:lnTo>
                    <a:pt x="2904326" y="41558"/>
                  </a:lnTo>
                  <a:lnTo>
                    <a:pt x="2911042" y="46045"/>
                  </a:lnTo>
                  <a:lnTo>
                    <a:pt x="2917521" y="50850"/>
                  </a:lnTo>
                  <a:lnTo>
                    <a:pt x="2923764" y="55974"/>
                  </a:lnTo>
                  <a:lnTo>
                    <a:pt x="2930007" y="61097"/>
                  </a:lnTo>
                  <a:lnTo>
                    <a:pt x="2935984" y="66514"/>
                  </a:lnTo>
                  <a:lnTo>
                    <a:pt x="2941694" y="72225"/>
                  </a:lnTo>
                  <a:lnTo>
                    <a:pt x="2947405" y="77936"/>
                  </a:lnTo>
                  <a:lnTo>
                    <a:pt x="2952822" y="83913"/>
                  </a:lnTo>
                  <a:lnTo>
                    <a:pt x="2957946" y="90156"/>
                  </a:lnTo>
                  <a:lnTo>
                    <a:pt x="2963069" y="96399"/>
                  </a:lnTo>
                  <a:lnTo>
                    <a:pt x="2984802" y="130350"/>
                  </a:lnTo>
                  <a:lnTo>
                    <a:pt x="2988609" y="137473"/>
                  </a:lnTo>
                  <a:lnTo>
                    <a:pt x="2992058" y="144765"/>
                  </a:lnTo>
                  <a:lnTo>
                    <a:pt x="2995149" y="152226"/>
                  </a:lnTo>
                  <a:lnTo>
                    <a:pt x="2998240" y="159687"/>
                  </a:lnTo>
                  <a:lnTo>
                    <a:pt x="3009182" y="198485"/>
                  </a:lnTo>
                  <a:lnTo>
                    <a:pt x="3010758" y="206406"/>
                  </a:lnTo>
                  <a:lnTo>
                    <a:pt x="3011942" y="214385"/>
                  </a:lnTo>
                  <a:lnTo>
                    <a:pt x="3012733" y="222423"/>
                  </a:lnTo>
                  <a:lnTo>
                    <a:pt x="3013525" y="230460"/>
                  </a:lnTo>
                  <a:lnTo>
                    <a:pt x="3013920" y="238517"/>
                  </a:lnTo>
                  <a:lnTo>
                    <a:pt x="3013920" y="246593"/>
                  </a:lnTo>
                  <a:lnTo>
                    <a:pt x="3013920" y="1397363"/>
                  </a:lnTo>
                  <a:lnTo>
                    <a:pt x="3013920" y="1405439"/>
                  </a:lnTo>
                  <a:lnTo>
                    <a:pt x="3013525" y="1413496"/>
                  </a:lnTo>
                  <a:lnTo>
                    <a:pt x="3012733" y="1421533"/>
                  </a:lnTo>
                  <a:lnTo>
                    <a:pt x="3011942" y="1429571"/>
                  </a:lnTo>
                  <a:lnTo>
                    <a:pt x="3010758" y="1437550"/>
                  </a:lnTo>
                  <a:lnTo>
                    <a:pt x="3009181" y="1445471"/>
                  </a:lnTo>
                  <a:lnTo>
                    <a:pt x="3007606" y="1453392"/>
                  </a:lnTo>
                  <a:lnTo>
                    <a:pt x="2995149" y="1491730"/>
                  </a:lnTo>
                  <a:lnTo>
                    <a:pt x="2992058" y="1499191"/>
                  </a:lnTo>
                  <a:lnTo>
                    <a:pt x="2988609" y="1506483"/>
                  </a:lnTo>
                  <a:lnTo>
                    <a:pt x="2984802" y="1513606"/>
                  </a:lnTo>
                  <a:lnTo>
                    <a:pt x="2980995" y="1520728"/>
                  </a:lnTo>
                  <a:lnTo>
                    <a:pt x="2976848" y="1527647"/>
                  </a:lnTo>
                  <a:lnTo>
                    <a:pt x="2972361" y="1534363"/>
                  </a:lnTo>
                  <a:lnTo>
                    <a:pt x="2967874" y="1541078"/>
                  </a:lnTo>
                  <a:lnTo>
                    <a:pt x="2941694" y="1571731"/>
                  </a:lnTo>
                  <a:lnTo>
                    <a:pt x="2935984" y="1577442"/>
                  </a:lnTo>
                  <a:lnTo>
                    <a:pt x="2930007" y="1582858"/>
                  </a:lnTo>
                  <a:lnTo>
                    <a:pt x="2923764" y="1587982"/>
                  </a:lnTo>
                  <a:lnTo>
                    <a:pt x="2917521" y="1593106"/>
                  </a:lnTo>
                  <a:lnTo>
                    <a:pt x="2911042" y="1597911"/>
                  </a:lnTo>
                  <a:lnTo>
                    <a:pt x="2904326" y="1602397"/>
                  </a:lnTo>
                  <a:lnTo>
                    <a:pt x="2897611" y="1606884"/>
                  </a:lnTo>
                  <a:lnTo>
                    <a:pt x="2890692" y="1611032"/>
                  </a:lnTo>
                  <a:lnTo>
                    <a:pt x="2883570" y="1614839"/>
                  </a:lnTo>
                  <a:lnTo>
                    <a:pt x="2876447" y="1618646"/>
                  </a:lnTo>
                  <a:lnTo>
                    <a:pt x="2869155" y="1622095"/>
                  </a:lnTo>
                  <a:lnTo>
                    <a:pt x="2861693" y="1625185"/>
                  </a:lnTo>
                  <a:lnTo>
                    <a:pt x="2854232" y="1628276"/>
                  </a:lnTo>
                  <a:lnTo>
                    <a:pt x="2846637" y="1630994"/>
                  </a:lnTo>
                  <a:lnTo>
                    <a:pt x="2838909" y="1633338"/>
                  </a:lnTo>
                  <a:lnTo>
                    <a:pt x="2831181" y="1635682"/>
                  </a:lnTo>
                  <a:lnTo>
                    <a:pt x="2823356" y="1637642"/>
                  </a:lnTo>
                  <a:lnTo>
                    <a:pt x="2815434" y="1639218"/>
                  </a:lnTo>
                  <a:lnTo>
                    <a:pt x="2807513" y="1640794"/>
                  </a:lnTo>
                  <a:lnTo>
                    <a:pt x="2799535" y="1641978"/>
                  </a:lnTo>
                  <a:lnTo>
                    <a:pt x="2791497" y="1642769"/>
                  </a:lnTo>
                  <a:lnTo>
                    <a:pt x="2783460" y="1643561"/>
                  </a:lnTo>
                  <a:lnTo>
                    <a:pt x="2775404" y="1643956"/>
                  </a:lnTo>
                  <a:lnTo>
                    <a:pt x="2767327" y="1643956"/>
                  </a:lnTo>
                  <a:lnTo>
                    <a:pt x="246593" y="1643956"/>
                  </a:lnTo>
                  <a:lnTo>
                    <a:pt x="238517" y="1643956"/>
                  </a:lnTo>
                  <a:lnTo>
                    <a:pt x="230461" y="1643561"/>
                  </a:lnTo>
                  <a:lnTo>
                    <a:pt x="222423" y="1642769"/>
                  </a:lnTo>
                  <a:lnTo>
                    <a:pt x="214385" y="1641978"/>
                  </a:lnTo>
                  <a:lnTo>
                    <a:pt x="206406" y="1640794"/>
                  </a:lnTo>
                  <a:lnTo>
                    <a:pt x="198485" y="1639218"/>
                  </a:lnTo>
                  <a:lnTo>
                    <a:pt x="190564" y="1637642"/>
                  </a:lnTo>
                  <a:lnTo>
                    <a:pt x="182739" y="1635682"/>
                  </a:lnTo>
                  <a:lnTo>
                    <a:pt x="175010" y="1633337"/>
                  </a:lnTo>
                  <a:lnTo>
                    <a:pt x="167282" y="1630993"/>
                  </a:lnTo>
                  <a:lnTo>
                    <a:pt x="159687" y="1628276"/>
                  </a:lnTo>
                  <a:lnTo>
                    <a:pt x="152225" y="1625185"/>
                  </a:lnTo>
                  <a:lnTo>
                    <a:pt x="144764" y="1622095"/>
                  </a:lnTo>
                  <a:lnTo>
                    <a:pt x="137472" y="1618646"/>
                  </a:lnTo>
                  <a:lnTo>
                    <a:pt x="130350" y="1614839"/>
                  </a:lnTo>
                  <a:lnTo>
                    <a:pt x="123227" y="1611032"/>
                  </a:lnTo>
                  <a:lnTo>
                    <a:pt x="116308" y="1606884"/>
                  </a:lnTo>
                  <a:lnTo>
                    <a:pt x="109593" y="1602397"/>
                  </a:lnTo>
                  <a:lnTo>
                    <a:pt x="102878" y="1597911"/>
                  </a:lnTo>
                  <a:lnTo>
                    <a:pt x="96399" y="1593106"/>
                  </a:lnTo>
                  <a:lnTo>
                    <a:pt x="90155" y="1587982"/>
                  </a:lnTo>
                  <a:lnTo>
                    <a:pt x="83913" y="1582858"/>
                  </a:lnTo>
                  <a:lnTo>
                    <a:pt x="77936" y="1577442"/>
                  </a:lnTo>
                  <a:lnTo>
                    <a:pt x="72225" y="1571731"/>
                  </a:lnTo>
                  <a:lnTo>
                    <a:pt x="66514" y="1566020"/>
                  </a:lnTo>
                  <a:lnTo>
                    <a:pt x="61097" y="1560043"/>
                  </a:lnTo>
                  <a:lnTo>
                    <a:pt x="55974" y="1553800"/>
                  </a:lnTo>
                  <a:lnTo>
                    <a:pt x="50850" y="1547557"/>
                  </a:lnTo>
                  <a:lnTo>
                    <a:pt x="29116" y="1513606"/>
                  </a:lnTo>
                  <a:lnTo>
                    <a:pt x="12961" y="1476673"/>
                  </a:lnTo>
                  <a:lnTo>
                    <a:pt x="10617" y="1468945"/>
                  </a:lnTo>
                  <a:lnTo>
                    <a:pt x="8273" y="1461217"/>
                  </a:lnTo>
                  <a:lnTo>
                    <a:pt x="1186" y="1421533"/>
                  </a:lnTo>
                  <a:lnTo>
                    <a:pt x="0" y="1405439"/>
                  </a:lnTo>
                  <a:lnTo>
                    <a:pt x="0" y="1397363"/>
                  </a:lnTo>
                  <a:lnTo>
                    <a:pt x="0" y="246593"/>
                  </a:lnTo>
                  <a:lnTo>
                    <a:pt x="0" y="238517"/>
                  </a:lnTo>
                  <a:lnTo>
                    <a:pt x="395" y="230460"/>
                  </a:lnTo>
                  <a:lnTo>
                    <a:pt x="6312" y="190564"/>
                  </a:lnTo>
                  <a:lnTo>
                    <a:pt x="10617" y="175010"/>
                  </a:lnTo>
                  <a:lnTo>
                    <a:pt x="12961" y="167282"/>
                  </a:lnTo>
                  <a:lnTo>
                    <a:pt x="29116" y="130349"/>
                  </a:lnTo>
                  <a:lnTo>
                    <a:pt x="50850" y="96399"/>
                  </a:lnTo>
                  <a:lnTo>
                    <a:pt x="77936" y="66514"/>
                  </a:lnTo>
                  <a:lnTo>
                    <a:pt x="90156" y="55974"/>
                  </a:lnTo>
                  <a:lnTo>
                    <a:pt x="96399" y="50850"/>
                  </a:lnTo>
                  <a:lnTo>
                    <a:pt x="130350" y="29117"/>
                  </a:lnTo>
                  <a:lnTo>
                    <a:pt x="137472" y="25310"/>
                  </a:lnTo>
                  <a:lnTo>
                    <a:pt x="144764" y="21861"/>
                  </a:lnTo>
                  <a:lnTo>
                    <a:pt x="152225" y="18770"/>
                  </a:lnTo>
                  <a:lnTo>
                    <a:pt x="159687" y="15679"/>
                  </a:lnTo>
                  <a:lnTo>
                    <a:pt x="167282" y="12962"/>
                  </a:lnTo>
                  <a:lnTo>
                    <a:pt x="175010" y="10618"/>
                  </a:lnTo>
                  <a:lnTo>
                    <a:pt x="182739" y="8274"/>
                  </a:lnTo>
                  <a:lnTo>
                    <a:pt x="222423" y="1187"/>
                  </a:lnTo>
                  <a:lnTo>
                    <a:pt x="238517" y="0"/>
                  </a:lnTo>
                  <a:lnTo>
                    <a:pt x="246593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103">
              <a:extLst>
                <a:ext uri="{FF2B5EF4-FFF2-40B4-BE49-F238E27FC236}">
                  <a16:creationId xmlns:a16="http://schemas.microsoft.com/office/drawing/2014/main" id="{851E2D4E-57EF-43FF-AE99-820A2B90AC61}"/>
                </a:ext>
              </a:extLst>
            </p:cNvPr>
            <p:cNvSpPr/>
            <p:nvPr/>
          </p:nvSpPr>
          <p:spPr>
            <a:xfrm>
              <a:off x="5657951" y="3219415"/>
              <a:ext cx="3014345" cy="1644014"/>
            </a:xfrm>
            <a:custGeom>
              <a:avLst/>
              <a:gdLst/>
              <a:ahLst/>
              <a:cxnLst/>
              <a:rect l="l" t="t" r="r" b="b"/>
              <a:pathLst>
                <a:path w="3014345" h="1644014">
                  <a:moveTo>
                    <a:pt x="2775404" y="1643956"/>
                  </a:moveTo>
                  <a:lnTo>
                    <a:pt x="238517" y="1643956"/>
                  </a:lnTo>
                  <a:lnTo>
                    <a:pt x="230461" y="1643561"/>
                  </a:lnTo>
                  <a:lnTo>
                    <a:pt x="190564" y="1637642"/>
                  </a:lnTo>
                  <a:lnTo>
                    <a:pt x="144764" y="1622095"/>
                  </a:lnTo>
                  <a:lnTo>
                    <a:pt x="102878" y="1597911"/>
                  </a:lnTo>
                  <a:lnTo>
                    <a:pt x="66514" y="1566020"/>
                  </a:lnTo>
                  <a:lnTo>
                    <a:pt x="37070" y="1527647"/>
                  </a:lnTo>
                  <a:lnTo>
                    <a:pt x="15679" y="1484268"/>
                  </a:lnTo>
                  <a:lnTo>
                    <a:pt x="3161" y="1437550"/>
                  </a:lnTo>
                  <a:lnTo>
                    <a:pt x="0" y="1405439"/>
                  </a:lnTo>
                  <a:lnTo>
                    <a:pt x="0" y="238517"/>
                  </a:lnTo>
                  <a:lnTo>
                    <a:pt x="6312" y="190564"/>
                  </a:lnTo>
                  <a:lnTo>
                    <a:pt x="21861" y="144764"/>
                  </a:lnTo>
                  <a:lnTo>
                    <a:pt x="46045" y="102877"/>
                  </a:lnTo>
                  <a:lnTo>
                    <a:pt x="77936" y="66514"/>
                  </a:lnTo>
                  <a:lnTo>
                    <a:pt x="116308" y="37071"/>
                  </a:lnTo>
                  <a:lnTo>
                    <a:pt x="159687" y="15679"/>
                  </a:lnTo>
                  <a:lnTo>
                    <a:pt x="206406" y="3162"/>
                  </a:lnTo>
                  <a:lnTo>
                    <a:pt x="246593" y="0"/>
                  </a:lnTo>
                  <a:lnTo>
                    <a:pt x="2775404" y="0"/>
                  </a:lnTo>
                  <a:lnTo>
                    <a:pt x="2823356" y="6313"/>
                  </a:lnTo>
                  <a:lnTo>
                    <a:pt x="2869155" y="21861"/>
                  </a:lnTo>
                  <a:lnTo>
                    <a:pt x="2911042" y="46045"/>
                  </a:lnTo>
                  <a:lnTo>
                    <a:pt x="2947405" y="77936"/>
                  </a:lnTo>
                  <a:lnTo>
                    <a:pt x="2976848" y="116308"/>
                  </a:lnTo>
                  <a:lnTo>
                    <a:pt x="2998240" y="159687"/>
                  </a:lnTo>
                  <a:lnTo>
                    <a:pt x="3010758" y="206406"/>
                  </a:lnTo>
                  <a:lnTo>
                    <a:pt x="3013920" y="238517"/>
                  </a:lnTo>
                  <a:lnTo>
                    <a:pt x="3013920" y="1405439"/>
                  </a:lnTo>
                  <a:lnTo>
                    <a:pt x="3007606" y="1453392"/>
                  </a:lnTo>
                  <a:lnTo>
                    <a:pt x="2992058" y="1499191"/>
                  </a:lnTo>
                  <a:lnTo>
                    <a:pt x="2967874" y="1541078"/>
                  </a:lnTo>
                  <a:lnTo>
                    <a:pt x="2935984" y="1577442"/>
                  </a:lnTo>
                  <a:lnTo>
                    <a:pt x="2897611" y="1606884"/>
                  </a:lnTo>
                  <a:lnTo>
                    <a:pt x="2854232" y="1628276"/>
                  </a:lnTo>
                  <a:lnTo>
                    <a:pt x="2807513" y="1640794"/>
                  </a:lnTo>
                  <a:lnTo>
                    <a:pt x="2775404" y="1643956"/>
                  </a:lnTo>
                  <a:close/>
                </a:path>
              </a:pathLst>
            </a:custGeom>
            <a:solidFill>
              <a:srgbClr val="E6D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104">
              <a:extLst>
                <a:ext uri="{FF2B5EF4-FFF2-40B4-BE49-F238E27FC236}">
                  <a16:creationId xmlns:a16="http://schemas.microsoft.com/office/drawing/2014/main" id="{450DC5EF-93BE-42AE-B6AD-EF5D2C10101D}"/>
                </a:ext>
              </a:extLst>
            </p:cNvPr>
            <p:cNvSpPr/>
            <p:nvPr/>
          </p:nvSpPr>
          <p:spPr>
            <a:xfrm>
              <a:off x="5657951" y="3219415"/>
              <a:ext cx="3014345" cy="1644014"/>
            </a:xfrm>
            <a:custGeom>
              <a:avLst/>
              <a:gdLst/>
              <a:ahLst/>
              <a:cxnLst/>
              <a:rect l="l" t="t" r="r" b="b"/>
              <a:pathLst>
                <a:path w="3014345" h="1644014">
                  <a:moveTo>
                    <a:pt x="246593" y="0"/>
                  </a:moveTo>
                  <a:lnTo>
                    <a:pt x="2767327" y="0"/>
                  </a:lnTo>
                  <a:lnTo>
                    <a:pt x="2775404" y="0"/>
                  </a:lnTo>
                  <a:lnTo>
                    <a:pt x="2815434" y="4738"/>
                  </a:lnTo>
                  <a:lnTo>
                    <a:pt x="2823356" y="6313"/>
                  </a:lnTo>
                  <a:lnTo>
                    <a:pt x="2831181" y="8274"/>
                  </a:lnTo>
                  <a:lnTo>
                    <a:pt x="2838909" y="10618"/>
                  </a:lnTo>
                  <a:lnTo>
                    <a:pt x="2846637" y="12962"/>
                  </a:lnTo>
                  <a:lnTo>
                    <a:pt x="2854232" y="15679"/>
                  </a:lnTo>
                  <a:lnTo>
                    <a:pt x="2861693" y="18770"/>
                  </a:lnTo>
                  <a:lnTo>
                    <a:pt x="2869155" y="21861"/>
                  </a:lnTo>
                  <a:lnTo>
                    <a:pt x="2876447" y="25310"/>
                  </a:lnTo>
                  <a:lnTo>
                    <a:pt x="2883570" y="29117"/>
                  </a:lnTo>
                  <a:lnTo>
                    <a:pt x="2890692" y="32924"/>
                  </a:lnTo>
                  <a:lnTo>
                    <a:pt x="2897611" y="37071"/>
                  </a:lnTo>
                  <a:lnTo>
                    <a:pt x="2904326" y="41558"/>
                  </a:lnTo>
                  <a:lnTo>
                    <a:pt x="2911042" y="46045"/>
                  </a:lnTo>
                  <a:lnTo>
                    <a:pt x="2917521" y="50850"/>
                  </a:lnTo>
                  <a:lnTo>
                    <a:pt x="2923764" y="55974"/>
                  </a:lnTo>
                  <a:lnTo>
                    <a:pt x="2930007" y="61097"/>
                  </a:lnTo>
                  <a:lnTo>
                    <a:pt x="2935984" y="66514"/>
                  </a:lnTo>
                  <a:lnTo>
                    <a:pt x="2941694" y="72225"/>
                  </a:lnTo>
                  <a:lnTo>
                    <a:pt x="2947405" y="77936"/>
                  </a:lnTo>
                  <a:lnTo>
                    <a:pt x="2952822" y="83913"/>
                  </a:lnTo>
                  <a:lnTo>
                    <a:pt x="2957946" y="90156"/>
                  </a:lnTo>
                  <a:lnTo>
                    <a:pt x="2963069" y="96399"/>
                  </a:lnTo>
                  <a:lnTo>
                    <a:pt x="2984802" y="130350"/>
                  </a:lnTo>
                  <a:lnTo>
                    <a:pt x="2988609" y="137473"/>
                  </a:lnTo>
                  <a:lnTo>
                    <a:pt x="2992058" y="144765"/>
                  </a:lnTo>
                  <a:lnTo>
                    <a:pt x="2995149" y="152226"/>
                  </a:lnTo>
                  <a:lnTo>
                    <a:pt x="2998240" y="159687"/>
                  </a:lnTo>
                  <a:lnTo>
                    <a:pt x="3009182" y="198485"/>
                  </a:lnTo>
                  <a:lnTo>
                    <a:pt x="3010758" y="206406"/>
                  </a:lnTo>
                  <a:lnTo>
                    <a:pt x="3011942" y="214385"/>
                  </a:lnTo>
                  <a:lnTo>
                    <a:pt x="3012733" y="222423"/>
                  </a:lnTo>
                  <a:lnTo>
                    <a:pt x="3013525" y="230460"/>
                  </a:lnTo>
                  <a:lnTo>
                    <a:pt x="3013920" y="238517"/>
                  </a:lnTo>
                  <a:lnTo>
                    <a:pt x="3013920" y="246593"/>
                  </a:lnTo>
                  <a:lnTo>
                    <a:pt x="3013920" y="1397363"/>
                  </a:lnTo>
                  <a:lnTo>
                    <a:pt x="3013920" y="1405439"/>
                  </a:lnTo>
                  <a:lnTo>
                    <a:pt x="3013525" y="1413496"/>
                  </a:lnTo>
                  <a:lnTo>
                    <a:pt x="3012733" y="1421533"/>
                  </a:lnTo>
                  <a:lnTo>
                    <a:pt x="3011942" y="1429571"/>
                  </a:lnTo>
                  <a:lnTo>
                    <a:pt x="3010758" y="1437550"/>
                  </a:lnTo>
                  <a:lnTo>
                    <a:pt x="3009181" y="1445471"/>
                  </a:lnTo>
                  <a:lnTo>
                    <a:pt x="3007606" y="1453392"/>
                  </a:lnTo>
                  <a:lnTo>
                    <a:pt x="2995149" y="1491730"/>
                  </a:lnTo>
                  <a:lnTo>
                    <a:pt x="2992058" y="1499191"/>
                  </a:lnTo>
                  <a:lnTo>
                    <a:pt x="2988609" y="1506483"/>
                  </a:lnTo>
                  <a:lnTo>
                    <a:pt x="2984802" y="1513606"/>
                  </a:lnTo>
                  <a:lnTo>
                    <a:pt x="2980995" y="1520728"/>
                  </a:lnTo>
                  <a:lnTo>
                    <a:pt x="2976848" y="1527647"/>
                  </a:lnTo>
                  <a:lnTo>
                    <a:pt x="2972361" y="1534363"/>
                  </a:lnTo>
                  <a:lnTo>
                    <a:pt x="2967874" y="1541078"/>
                  </a:lnTo>
                  <a:lnTo>
                    <a:pt x="2941694" y="1571731"/>
                  </a:lnTo>
                  <a:lnTo>
                    <a:pt x="2935984" y="1577442"/>
                  </a:lnTo>
                  <a:lnTo>
                    <a:pt x="2930007" y="1582858"/>
                  </a:lnTo>
                  <a:lnTo>
                    <a:pt x="2923764" y="1587982"/>
                  </a:lnTo>
                  <a:lnTo>
                    <a:pt x="2917521" y="1593106"/>
                  </a:lnTo>
                  <a:lnTo>
                    <a:pt x="2911042" y="1597911"/>
                  </a:lnTo>
                  <a:lnTo>
                    <a:pt x="2904326" y="1602397"/>
                  </a:lnTo>
                  <a:lnTo>
                    <a:pt x="2897611" y="1606884"/>
                  </a:lnTo>
                  <a:lnTo>
                    <a:pt x="2890692" y="1611032"/>
                  </a:lnTo>
                  <a:lnTo>
                    <a:pt x="2883570" y="1614839"/>
                  </a:lnTo>
                  <a:lnTo>
                    <a:pt x="2876447" y="1618646"/>
                  </a:lnTo>
                  <a:lnTo>
                    <a:pt x="2869155" y="1622095"/>
                  </a:lnTo>
                  <a:lnTo>
                    <a:pt x="2861693" y="1625185"/>
                  </a:lnTo>
                  <a:lnTo>
                    <a:pt x="2854232" y="1628276"/>
                  </a:lnTo>
                  <a:lnTo>
                    <a:pt x="2846637" y="1630994"/>
                  </a:lnTo>
                  <a:lnTo>
                    <a:pt x="2838909" y="1633338"/>
                  </a:lnTo>
                  <a:lnTo>
                    <a:pt x="2831181" y="1635682"/>
                  </a:lnTo>
                  <a:lnTo>
                    <a:pt x="2823356" y="1637642"/>
                  </a:lnTo>
                  <a:lnTo>
                    <a:pt x="2815434" y="1639218"/>
                  </a:lnTo>
                  <a:lnTo>
                    <a:pt x="2807513" y="1640794"/>
                  </a:lnTo>
                  <a:lnTo>
                    <a:pt x="2799535" y="1641978"/>
                  </a:lnTo>
                  <a:lnTo>
                    <a:pt x="2791497" y="1642769"/>
                  </a:lnTo>
                  <a:lnTo>
                    <a:pt x="2783460" y="1643561"/>
                  </a:lnTo>
                  <a:lnTo>
                    <a:pt x="2775404" y="1643956"/>
                  </a:lnTo>
                  <a:lnTo>
                    <a:pt x="2767327" y="1643956"/>
                  </a:lnTo>
                  <a:lnTo>
                    <a:pt x="246593" y="1643956"/>
                  </a:lnTo>
                  <a:lnTo>
                    <a:pt x="238517" y="1643956"/>
                  </a:lnTo>
                  <a:lnTo>
                    <a:pt x="230461" y="1643561"/>
                  </a:lnTo>
                  <a:lnTo>
                    <a:pt x="222423" y="1642769"/>
                  </a:lnTo>
                  <a:lnTo>
                    <a:pt x="214385" y="1641978"/>
                  </a:lnTo>
                  <a:lnTo>
                    <a:pt x="206406" y="1640794"/>
                  </a:lnTo>
                  <a:lnTo>
                    <a:pt x="198485" y="1639218"/>
                  </a:lnTo>
                  <a:lnTo>
                    <a:pt x="190564" y="1637642"/>
                  </a:lnTo>
                  <a:lnTo>
                    <a:pt x="182739" y="1635682"/>
                  </a:lnTo>
                  <a:lnTo>
                    <a:pt x="175010" y="1633337"/>
                  </a:lnTo>
                  <a:lnTo>
                    <a:pt x="167282" y="1630993"/>
                  </a:lnTo>
                  <a:lnTo>
                    <a:pt x="159687" y="1628276"/>
                  </a:lnTo>
                  <a:lnTo>
                    <a:pt x="152225" y="1625185"/>
                  </a:lnTo>
                  <a:lnTo>
                    <a:pt x="144764" y="1622095"/>
                  </a:lnTo>
                  <a:lnTo>
                    <a:pt x="137472" y="1618646"/>
                  </a:lnTo>
                  <a:lnTo>
                    <a:pt x="130350" y="1614839"/>
                  </a:lnTo>
                  <a:lnTo>
                    <a:pt x="123227" y="1611032"/>
                  </a:lnTo>
                  <a:lnTo>
                    <a:pt x="116308" y="1606884"/>
                  </a:lnTo>
                  <a:lnTo>
                    <a:pt x="109593" y="1602397"/>
                  </a:lnTo>
                  <a:lnTo>
                    <a:pt x="102878" y="1597911"/>
                  </a:lnTo>
                  <a:lnTo>
                    <a:pt x="96399" y="1593106"/>
                  </a:lnTo>
                  <a:lnTo>
                    <a:pt x="90155" y="1587982"/>
                  </a:lnTo>
                  <a:lnTo>
                    <a:pt x="83913" y="1582858"/>
                  </a:lnTo>
                  <a:lnTo>
                    <a:pt x="77936" y="1577442"/>
                  </a:lnTo>
                  <a:lnTo>
                    <a:pt x="72225" y="1571731"/>
                  </a:lnTo>
                  <a:lnTo>
                    <a:pt x="66514" y="1566020"/>
                  </a:lnTo>
                  <a:lnTo>
                    <a:pt x="61097" y="1560043"/>
                  </a:lnTo>
                  <a:lnTo>
                    <a:pt x="55974" y="1553800"/>
                  </a:lnTo>
                  <a:lnTo>
                    <a:pt x="50850" y="1547557"/>
                  </a:lnTo>
                  <a:lnTo>
                    <a:pt x="29116" y="1513606"/>
                  </a:lnTo>
                  <a:lnTo>
                    <a:pt x="12961" y="1476673"/>
                  </a:lnTo>
                  <a:lnTo>
                    <a:pt x="10617" y="1468945"/>
                  </a:lnTo>
                  <a:lnTo>
                    <a:pt x="8273" y="1461217"/>
                  </a:lnTo>
                  <a:lnTo>
                    <a:pt x="1186" y="1421533"/>
                  </a:lnTo>
                  <a:lnTo>
                    <a:pt x="0" y="1405439"/>
                  </a:lnTo>
                  <a:lnTo>
                    <a:pt x="0" y="1397363"/>
                  </a:lnTo>
                  <a:lnTo>
                    <a:pt x="0" y="246593"/>
                  </a:lnTo>
                  <a:lnTo>
                    <a:pt x="0" y="238517"/>
                  </a:lnTo>
                  <a:lnTo>
                    <a:pt x="395" y="230460"/>
                  </a:lnTo>
                  <a:lnTo>
                    <a:pt x="6312" y="190564"/>
                  </a:lnTo>
                  <a:lnTo>
                    <a:pt x="10617" y="175010"/>
                  </a:lnTo>
                  <a:lnTo>
                    <a:pt x="12961" y="167282"/>
                  </a:lnTo>
                  <a:lnTo>
                    <a:pt x="29116" y="130349"/>
                  </a:lnTo>
                  <a:lnTo>
                    <a:pt x="50850" y="96399"/>
                  </a:lnTo>
                  <a:lnTo>
                    <a:pt x="77936" y="66514"/>
                  </a:lnTo>
                  <a:lnTo>
                    <a:pt x="90156" y="55974"/>
                  </a:lnTo>
                  <a:lnTo>
                    <a:pt x="96399" y="50850"/>
                  </a:lnTo>
                  <a:lnTo>
                    <a:pt x="130350" y="29117"/>
                  </a:lnTo>
                  <a:lnTo>
                    <a:pt x="137472" y="25310"/>
                  </a:lnTo>
                  <a:lnTo>
                    <a:pt x="144764" y="21861"/>
                  </a:lnTo>
                  <a:lnTo>
                    <a:pt x="152225" y="18770"/>
                  </a:lnTo>
                  <a:lnTo>
                    <a:pt x="159687" y="15679"/>
                  </a:lnTo>
                  <a:lnTo>
                    <a:pt x="167282" y="12962"/>
                  </a:lnTo>
                  <a:lnTo>
                    <a:pt x="175010" y="10618"/>
                  </a:lnTo>
                  <a:lnTo>
                    <a:pt x="182739" y="8274"/>
                  </a:lnTo>
                  <a:lnTo>
                    <a:pt x="222423" y="1187"/>
                  </a:lnTo>
                  <a:lnTo>
                    <a:pt x="238517" y="0"/>
                  </a:lnTo>
                  <a:lnTo>
                    <a:pt x="246593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1" name="object 105">
            <a:extLst>
              <a:ext uri="{FF2B5EF4-FFF2-40B4-BE49-F238E27FC236}">
                <a16:creationId xmlns:a16="http://schemas.microsoft.com/office/drawing/2014/main" id="{A4B64746-9C4E-4CAB-8E26-C6DFFF3C54B8}"/>
              </a:ext>
            </a:extLst>
          </p:cNvPr>
          <p:cNvSpPr txBox="1"/>
          <p:nvPr/>
        </p:nvSpPr>
        <p:spPr>
          <a:xfrm>
            <a:off x="5701905" y="3786667"/>
            <a:ext cx="2917190" cy="1571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 are the most important factors 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…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232" name="object 106">
            <a:extLst>
              <a:ext uri="{FF2B5EF4-FFF2-40B4-BE49-F238E27FC236}">
                <a16:creationId xmlns:a16="http://schemas.microsoft.com/office/drawing/2014/main" id="{99CDBF3C-31D2-4F5C-86F6-B90AEAAFD6B4}"/>
              </a:ext>
            </a:extLst>
          </p:cNvPr>
          <p:cNvGrpSpPr/>
          <p:nvPr/>
        </p:nvGrpSpPr>
        <p:grpSpPr>
          <a:xfrm>
            <a:off x="5653385" y="5041467"/>
            <a:ext cx="3041650" cy="1416050"/>
            <a:chOff x="5653385" y="5041467"/>
            <a:chExt cx="3041650" cy="1416050"/>
          </a:xfrm>
        </p:grpSpPr>
        <p:sp>
          <p:nvSpPr>
            <p:cNvPr id="233" name="object 107">
              <a:extLst>
                <a:ext uri="{FF2B5EF4-FFF2-40B4-BE49-F238E27FC236}">
                  <a16:creationId xmlns:a16="http://schemas.microsoft.com/office/drawing/2014/main" id="{0851BFD8-183C-4154-A783-864379DE485A}"/>
                </a:ext>
              </a:extLst>
            </p:cNvPr>
            <p:cNvSpPr/>
            <p:nvPr/>
          </p:nvSpPr>
          <p:spPr>
            <a:xfrm>
              <a:off x="5676218" y="5073433"/>
              <a:ext cx="3014345" cy="1379220"/>
            </a:xfrm>
            <a:custGeom>
              <a:avLst/>
              <a:gdLst/>
              <a:ahLst/>
              <a:cxnLst/>
              <a:rect l="l" t="t" r="r" b="b"/>
              <a:pathLst>
                <a:path w="3014345" h="1379220">
                  <a:moveTo>
                    <a:pt x="2813831" y="1379097"/>
                  </a:moveTo>
                  <a:lnTo>
                    <a:pt x="200090" y="1379097"/>
                  </a:lnTo>
                  <a:lnTo>
                    <a:pt x="193331" y="1378764"/>
                  </a:lnTo>
                  <a:lnTo>
                    <a:pt x="153297" y="1372155"/>
                  </a:lnTo>
                  <a:lnTo>
                    <a:pt x="115323" y="1357864"/>
                  </a:lnTo>
                  <a:lnTo>
                    <a:pt x="80868" y="1336439"/>
                  </a:lnTo>
                  <a:lnTo>
                    <a:pt x="51254" y="1308703"/>
                  </a:lnTo>
                  <a:lnTo>
                    <a:pt x="27620" y="1275722"/>
                  </a:lnTo>
                  <a:lnTo>
                    <a:pt x="10873" y="1238765"/>
                  </a:lnTo>
                  <a:lnTo>
                    <a:pt x="1659" y="1199250"/>
                  </a:lnTo>
                  <a:lnTo>
                    <a:pt x="0" y="1179007"/>
                  </a:lnTo>
                  <a:lnTo>
                    <a:pt x="0" y="200090"/>
                  </a:lnTo>
                  <a:lnTo>
                    <a:pt x="5295" y="159862"/>
                  </a:lnTo>
                  <a:lnTo>
                    <a:pt x="18339" y="121441"/>
                  </a:lnTo>
                  <a:lnTo>
                    <a:pt x="38627" y="86303"/>
                  </a:lnTo>
                  <a:lnTo>
                    <a:pt x="65379" y="55798"/>
                  </a:lnTo>
                  <a:lnTo>
                    <a:pt x="97569" y="31097"/>
                  </a:lnTo>
                  <a:lnTo>
                    <a:pt x="133959" y="13153"/>
                  </a:lnTo>
                  <a:lnTo>
                    <a:pt x="173151" y="2652"/>
                  </a:lnTo>
                  <a:lnTo>
                    <a:pt x="206864" y="0"/>
                  </a:lnTo>
                  <a:lnTo>
                    <a:pt x="2813831" y="0"/>
                  </a:lnTo>
                  <a:lnTo>
                    <a:pt x="2854057" y="5296"/>
                  </a:lnTo>
                  <a:lnTo>
                    <a:pt x="2892478" y="18338"/>
                  </a:lnTo>
                  <a:lnTo>
                    <a:pt x="2927615" y="38626"/>
                  </a:lnTo>
                  <a:lnTo>
                    <a:pt x="2958121" y="65379"/>
                  </a:lnTo>
                  <a:lnTo>
                    <a:pt x="2982820" y="97569"/>
                  </a:lnTo>
                  <a:lnTo>
                    <a:pt x="3000767" y="133960"/>
                  </a:lnTo>
                  <a:lnTo>
                    <a:pt x="3011266" y="173152"/>
                  </a:lnTo>
                  <a:lnTo>
                    <a:pt x="3013920" y="200090"/>
                  </a:lnTo>
                  <a:lnTo>
                    <a:pt x="3013920" y="1179007"/>
                  </a:lnTo>
                  <a:lnTo>
                    <a:pt x="3008623" y="1219234"/>
                  </a:lnTo>
                  <a:lnTo>
                    <a:pt x="2995580" y="1257654"/>
                  </a:lnTo>
                  <a:lnTo>
                    <a:pt x="2975293" y="1292793"/>
                  </a:lnTo>
                  <a:lnTo>
                    <a:pt x="2948539" y="1323298"/>
                  </a:lnTo>
                  <a:lnTo>
                    <a:pt x="2916349" y="1347998"/>
                  </a:lnTo>
                  <a:lnTo>
                    <a:pt x="2879960" y="1365943"/>
                  </a:lnTo>
                  <a:lnTo>
                    <a:pt x="2840769" y="1376443"/>
                  </a:lnTo>
                  <a:lnTo>
                    <a:pt x="2813831" y="137909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108">
              <a:extLst>
                <a:ext uri="{FF2B5EF4-FFF2-40B4-BE49-F238E27FC236}">
                  <a16:creationId xmlns:a16="http://schemas.microsoft.com/office/drawing/2014/main" id="{AF7165C9-F9BF-4479-88B9-EB8FD8BC0153}"/>
                </a:ext>
              </a:extLst>
            </p:cNvPr>
            <p:cNvSpPr/>
            <p:nvPr/>
          </p:nvSpPr>
          <p:spPr>
            <a:xfrm>
              <a:off x="5676218" y="5073433"/>
              <a:ext cx="3014345" cy="1379220"/>
            </a:xfrm>
            <a:custGeom>
              <a:avLst/>
              <a:gdLst/>
              <a:ahLst/>
              <a:cxnLst/>
              <a:rect l="l" t="t" r="r" b="b"/>
              <a:pathLst>
                <a:path w="3014345" h="1379220">
                  <a:moveTo>
                    <a:pt x="206864" y="0"/>
                  </a:moveTo>
                  <a:lnTo>
                    <a:pt x="2807056" y="0"/>
                  </a:lnTo>
                  <a:lnTo>
                    <a:pt x="2813831" y="0"/>
                  </a:lnTo>
                  <a:lnTo>
                    <a:pt x="2847412" y="3974"/>
                  </a:lnTo>
                  <a:lnTo>
                    <a:pt x="2854057" y="5296"/>
                  </a:lnTo>
                  <a:lnTo>
                    <a:pt x="2860621" y="6940"/>
                  </a:lnTo>
                  <a:lnTo>
                    <a:pt x="2867105" y="8907"/>
                  </a:lnTo>
                  <a:lnTo>
                    <a:pt x="2873588" y="10873"/>
                  </a:lnTo>
                  <a:lnTo>
                    <a:pt x="2879959" y="13153"/>
                  </a:lnTo>
                  <a:lnTo>
                    <a:pt x="2886218" y="15746"/>
                  </a:lnTo>
                  <a:lnTo>
                    <a:pt x="2892478" y="18338"/>
                  </a:lnTo>
                  <a:lnTo>
                    <a:pt x="2921982" y="34862"/>
                  </a:lnTo>
                  <a:lnTo>
                    <a:pt x="2927615" y="38626"/>
                  </a:lnTo>
                  <a:lnTo>
                    <a:pt x="2933050" y="42657"/>
                  </a:lnTo>
                  <a:lnTo>
                    <a:pt x="2938288" y="46955"/>
                  </a:lnTo>
                  <a:lnTo>
                    <a:pt x="2943525" y="51253"/>
                  </a:lnTo>
                  <a:lnTo>
                    <a:pt x="2948539" y="55798"/>
                  </a:lnTo>
                  <a:lnTo>
                    <a:pt x="2953330" y="60588"/>
                  </a:lnTo>
                  <a:lnTo>
                    <a:pt x="2958121" y="65379"/>
                  </a:lnTo>
                  <a:lnTo>
                    <a:pt x="2962666" y="70393"/>
                  </a:lnTo>
                  <a:lnTo>
                    <a:pt x="2966963" y="75631"/>
                  </a:lnTo>
                  <a:lnTo>
                    <a:pt x="2971262" y="80868"/>
                  </a:lnTo>
                  <a:lnTo>
                    <a:pt x="2975293" y="86303"/>
                  </a:lnTo>
                  <a:lnTo>
                    <a:pt x="2979056" y="91936"/>
                  </a:lnTo>
                  <a:lnTo>
                    <a:pt x="2982820" y="97569"/>
                  </a:lnTo>
                  <a:lnTo>
                    <a:pt x="2986300" y="103373"/>
                  </a:lnTo>
                  <a:lnTo>
                    <a:pt x="2989493" y="109349"/>
                  </a:lnTo>
                  <a:lnTo>
                    <a:pt x="2992687" y="115324"/>
                  </a:lnTo>
                  <a:lnTo>
                    <a:pt x="2995580" y="121441"/>
                  </a:lnTo>
                  <a:lnTo>
                    <a:pt x="2998173" y="127700"/>
                  </a:lnTo>
                  <a:lnTo>
                    <a:pt x="3000767" y="133960"/>
                  </a:lnTo>
                  <a:lnTo>
                    <a:pt x="3003047" y="140330"/>
                  </a:lnTo>
                  <a:lnTo>
                    <a:pt x="3005013" y="146814"/>
                  </a:lnTo>
                  <a:lnTo>
                    <a:pt x="3006979" y="153298"/>
                  </a:lnTo>
                  <a:lnTo>
                    <a:pt x="3013589" y="193331"/>
                  </a:lnTo>
                  <a:lnTo>
                    <a:pt x="3013920" y="200090"/>
                  </a:lnTo>
                  <a:lnTo>
                    <a:pt x="3013920" y="206864"/>
                  </a:lnTo>
                  <a:lnTo>
                    <a:pt x="3013920" y="1172232"/>
                  </a:lnTo>
                  <a:lnTo>
                    <a:pt x="3013920" y="1179007"/>
                  </a:lnTo>
                  <a:lnTo>
                    <a:pt x="3013588" y="1185766"/>
                  </a:lnTo>
                  <a:lnTo>
                    <a:pt x="3012924" y="1192508"/>
                  </a:lnTo>
                  <a:lnTo>
                    <a:pt x="3012260" y="1199250"/>
                  </a:lnTo>
                  <a:lnTo>
                    <a:pt x="3011266" y="1205944"/>
                  </a:lnTo>
                  <a:lnTo>
                    <a:pt x="3009945" y="1212588"/>
                  </a:lnTo>
                  <a:lnTo>
                    <a:pt x="3008623" y="1219234"/>
                  </a:lnTo>
                  <a:lnTo>
                    <a:pt x="2998173" y="1251395"/>
                  </a:lnTo>
                  <a:lnTo>
                    <a:pt x="2995580" y="1257654"/>
                  </a:lnTo>
                  <a:lnTo>
                    <a:pt x="2992687" y="1263772"/>
                  </a:lnTo>
                  <a:lnTo>
                    <a:pt x="2989493" y="1269746"/>
                  </a:lnTo>
                  <a:lnTo>
                    <a:pt x="2986300" y="1275722"/>
                  </a:lnTo>
                  <a:lnTo>
                    <a:pt x="2982820" y="1281526"/>
                  </a:lnTo>
                  <a:lnTo>
                    <a:pt x="2979056" y="1287159"/>
                  </a:lnTo>
                  <a:lnTo>
                    <a:pt x="2975293" y="1292793"/>
                  </a:lnTo>
                  <a:lnTo>
                    <a:pt x="2971262" y="1298228"/>
                  </a:lnTo>
                  <a:lnTo>
                    <a:pt x="2966963" y="1303465"/>
                  </a:lnTo>
                  <a:lnTo>
                    <a:pt x="2962666" y="1308703"/>
                  </a:lnTo>
                  <a:lnTo>
                    <a:pt x="2958121" y="1313717"/>
                  </a:lnTo>
                  <a:lnTo>
                    <a:pt x="2953330" y="1318507"/>
                  </a:lnTo>
                  <a:lnTo>
                    <a:pt x="2948539" y="1323298"/>
                  </a:lnTo>
                  <a:lnTo>
                    <a:pt x="2921982" y="1344233"/>
                  </a:lnTo>
                  <a:lnTo>
                    <a:pt x="2916349" y="1347998"/>
                  </a:lnTo>
                  <a:lnTo>
                    <a:pt x="2886219" y="1363350"/>
                  </a:lnTo>
                  <a:lnTo>
                    <a:pt x="2879960" y="1365943"/>
                  </a:lnTo>
                  <a:lnTo>
                    <a:pt x="2873589" y="1368223"/>
                  </a:lnTo>
                  <a:lnTo>
                    <a:pt x="2867106" y="1370189"/>
                  </a:lnTo>
                  <a:lnTo>
                    <a:pt x="2860622" y="1372155"/>
                  </a:lnTo>
                  <a:lnTo>
                    <a:pt x="2854058" y="1373799"/>
                  </a:lnTo>
                  <a:lnTo>
                    <a:pt x="2847413" y="1375121"/>
                  </a:lnTo>
                  <a:lnTo>
                    <a:pt x="2840769" y="1376443"/>
                  </a:lnTo>
                  <a:lnTo>
                    <a:pt x="2834075" y="1377436"/>
                  </a:lnTo>
                  <a:lnTo>
                    <a:pt x="2827332" y="1378101"/>
                  </a:lnTo>
                  <a:lnTo>
                    <a:pt x="2820590" y="1378764"/>
                  </a:lnTo>
                  <a:lnTo>
                    <a:pt x="2813831" y="1379097"/>
                  </a:lnTo>
                  <a:lnTo>
                    <a:pt x="2807056" y="1379097"/>
                  </a:lnTo>
                  <a:lnTo>
                    <a:pt x="206864" y="1379097"/>
                  </a:lnTo>
                  <a:lnTo>
                    <a:pt x="200090" y="1379097"/>
                  </a:lnTo>
                  <a:lnTo>
                    <a:pt x="193331" y="1378764"/>
                  </a:lnTo>
                  <a:lnTo>
                    <a:pt x="186588" y="1378100"/>
                  </a:lnTo>
                  <a:lnTo>
                    <a:pt x="179845" y="1377436"/>
                  </a:lnTo>
                  <a:lnTo>
                    <a:pt x="140330" y="1368223"/>
                  </a:lnTo>
                  <a:lnTo>
                    <a:pt x="127700" y="1363350"/>
                  </a:lnTo>
                  <a:lnTo>
                    <a:pt x="121440" y="1360757"/>
                  </a:lnTo>
                  <a:lnTo>
                    <a:pt x="115323" y="1357864"/>
                  </a:lnTo>
                  <a:lnTo>
                    <a:pt x="109348" y="1354670"/>
                  </a:lnTo>
                  <a:lnTo>
                    <a:pt x="103373" y="1351477"/>
                  </a:lnTo>
                  <a:lnTo>
                    <a:pt x="97569" y="1347998"/>
                  </a:lnTo>
                  <a:lnTo>
                    <a:pt x="91936" y="1344233"/>
                  </a:lnTo>
                  <a:lnTo>
                    <a:pt x="86303" y="1340470"/>
                  </a:lnTo>
                  <a:lnTo>
                    <a:pt x="80868" y="1336439"/>
                  </a:lnTo>
                  <a:lnTo>
                    <a:pt x="75631" y="1332141"/>
                  </a:lnTo>
                  <a:lnTo>
                    <a:pt x="70394" y="1327842"/>
                  </a:lnTo>
                  <a:lnTo>
                    <a:pt x="65379" y="1323298"/>
                  </a:lnTo>
                  <a:lnTo>
                    <a:pt x="60589" y="1318507"/>
                  </a:lnTo>
                  <a:lnTo>
                    <a:pt x="55798" y="1313717"/>
                  </a:lnTo>
                  <a:lnTo>
                    <a:pt x="51254" y="1308703"/>
                  </a:lnTo>
                  <a:lnTo>
                    <a:pt x="46956" y="1303465"/>
                  </a:lnTo>
                  <a:lnTo>
                    <a:pt x="42658" y="1298228"/>
                  </a:lnTo>
                  <a:lnTo>
                    <a:pt x="38627" y="1292793"/>
                  </a:lnTo>
                  <a:lnTo>
                    <a:pt x="34862" y="1287159"/>
                  </a:lnTo>
                  <a:lnTo>
                    <a:pt x="31098" y="1281526"/>
                  </a:lnTo>
                  <a:lnTo>
                    <a:pt x="27620" y="1275722"/>
                  </a:lnTo>
                  <a:lnTo>
                    <a:pt x="24426" y="1269746"/>
                  </a:lnTo>
                  <a:lnTo>
                    <a:pt x="21232" y="1263772"/>
                  </a:lnTo>
                  <a:lnTo>
                    <a:pt x="18339" y="1257654"/>
                  </a:lnTo>
                  <a:lnTo>
                    <a:pt x="15746" y="1251395"/>
                  </a:lnTo>
                  <a:lnTo>
                    <a:pt x="13153" y="1245136"/>
                  </a:lnTo>
                  <a:lnTo>
                    <a:pt x="10873" y="1238765"/>
                  </a:lnTo>
                  <a:lnTo>
                    <a:pt x="8907" y="1232282"/>
                  </a:lnTo>
                  <a:lnTo>
                    <a:pt x="6940" y="1225798"/>
                  </a:lnTo>
                  <a:lnTo>
                    <a:pt x="5295" y="1219234"/>
                  </a:lnTo>
                  <a:lnTo>
                    <a:pt x="3973" y="1212588"/>
                  </a:lnTo>
                  <a:lnTo>
                    <a:pt x="2652" y="1205944"/>
                  </a:lnTo>
                  <a:lnTo>
                    <a:pt x="1659" y="1199250"/>
                  </a:lnTo>
                  <a:lnTo>
                    <a:pt x="995" y="1192508"/>
                  </a:lnTo>
                  <a:lnTo>
                    <a:pt x="331" y="1185766"/>
                  </a:lnTo>
                  <a:lnTo>
                    <a:pt x="0" y="1179007"/>
                  </a:lnTo>
                  <a:lnTo>
                    <a:pt x="0" y="1172232"/>
                  </a:lnTo>
                  <a:lnTo>
                    <a:pt x="0" y="206864"/>
                  </a:lnTo>
                  <a:lnTo>
                    <a:pt x="0" y="200090"/>
                  </a:lnTo>
                  <a:lnTo>
                    <a:pt x="331" y="193331"/>
                  </a:lnTo>
                  <a:lnTo>
                    <a:pt x="995" y="186589"/>
                  </a:lnTo>
                  <a:lnTo>
                    <a:pt x="1659" y="179846"/>
                  </a:lnTo>
                  <a:lnTo>
                    <a:pt x="8907" y="146814"/>
                  </a:lnTo>
                  <a:lnTo>
                    <a:pt x="10873" y="140330"/>
                  </a:lnTo>
                  <a:lnTo>
                    <a:pt x="27620" y="103373"/>
                  </a:lnTo>
                  <a:lnTo>
                    <a:pt x="46956" y="75630"/>
                  </a:lnTo>
                  <a:lnTo>
                    <a:pt x="51254" y="70393"/>
                  </a:lnTo>
                  <a:lnTo>
                    <a:pt x="75631" y="46955"/>
                  </a:lnTo>
                  <a:lnTo>
                    <a:pt x="80868" y="42657"/>
                  </a:lnTo>
                  <a:lnTo>
                    <a:pt x="109348" y="24425"/>
                  </a:lnTo>
                  <a:lnTo>
                    <a:pt x="115323" y="21232"/>
                  </a:lnTo>
                  <a:lnTo>
                    <a:pt x="121440" y="18338"/>
                  </a:lnTo>
                  <a:lnTo>
                    <a:pt x="127700" y="15746"/>
                  </a:lnTo>
                  <a:lnTo>
                    <a:pt x="133959" y="13153"/>
                  </a:lnTo>
                  <a:lnTo>
                    <a:pt x="140330" y="10873"/>
                  </a:lnTo>
                  <a:lnTo>
                    <a:pt x="146814" y="8907"/>
                  </a:lnTo>
                  <a:lnTo>
                    <a:pt x="153297" y="6940"/>
                  </a:lnTo>
                  <a:lnTo>
                    <a:pt x="193331" y="332"/>
                  </a:lnTo>
                  <a:lnTo>
                    <a:pt x="200090" y="0"/>
                  </a:lnTo>
                  <a:lnTo>
                    <a:pt x="206864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109">
              <a:extLst>
                <a:ext uri="{FF2B5EF4-FFF2-40B4-BE49-F238E27FC236}">
                  <a16:creationId xmlns:a16="http://schemas.microsoft.com/office/drawing/2014/main" id="{61B23844-E553-4B37-83E4-CC8E398136CE}"/>
                </a:ext>
              </a:extLst>
            </p:cNvPr>
            <p:cNvSpPr/>
            <p:nvPr/>
          </p:nvSpPr>
          <p:spPr>
            <a:xfrm>
              <a:off x="5657951" y="5046034"/>
              <a:ext cx="3014345" cy="1379220"/>
            </a:xfrm>
            <a:custGeom>
              <a:avLst/>
              <a:gdLst/>
              <a:ahLst/>
              <a:cxnLst/>
              <a:rect l="l" t="t" r="r" b="b"/>
              <a:pathLst>
                <a:path w="3014345" h="1379220">
                  <a:moveTo>
                    <a:pt x="2813831" y="1379097"/>
                  </a:moveTo>
                  <a:lnTo>
                    <a:pt x="200090" y="1379097"/>
                  </a:lnTo>
                  <a:lnTo>
                    <a:pt x="193331" y="1378764"/>
                  </a:lnTo>
                  <a:lnTo>
                    <a:pt x="153297" y="1372155"/>
                  </a:lnTo>
                  <a:lnTo>
                    <a:pt x="115323" y="1357864"/>
                  </a:lnTo>
                  <a:lnTo>
                    <a:pt x="80868" y="1336439"/>
                  </a:lnTo>
                  <a:lnTo>
                    <a:pt x="51254" y="1308703"/>
                  </a:lnTo>
                  <a:lnTo>
                    <a:pt x="27620" y="1275722"/>
                  </a:lnTo>
                  <a:lnTo>
                    <a:pt x="10873" y="1238765"/>
                  </a:lnTo>
                  <a:lnTo>
                    <a:pt x="1659" y="1199250"/>
                  </a:lnTo>
                  <a:lnTo>
                    <a:pt x="0" y="1179007"/>
                  </a:lnTo>
                  <a:lnTo>
                    <a:pt x="0" y="200090"/>
                  </a:lnTo>
                  <a:lnTo>
                    <a:pt x="5295" y="159862"/>
                  </a:lnTo>
                  <a:lnTo>
                    <a:pt x="18339" y="121441"/>
                  </a:lnTo>
                  <a:lnTo>
                    <a:pt x="38627" y="86303"/>
                  </a:lnTo>
                  <a:lnTo>
                    <a:pt x="65379" y="55798"/>
                  </a:lnTo>
                  <a:lnTo>
                    <a:pt x="97569" y="31097"/>
                  </a:lnTo>
                  <a:lnTo>
                    <a:pt x="133959" y="13153"/>
                  </a:lnTo>
                  <a:lnTo>
                    <a:pt x="173151" y="2652"/>
                  </a:lnTo>
                  <a:lnTo>
                    <a:pt x="206864" y="0"/>
                  </a:lnTo>
                  <a:lnTo>
                    <a:pt x="2813831" y="0"/>
                  </a:lnTo>
                  <a:lnTo>
                    <a:pt x="2854057" y="5296"/>
                  </a:lnTo>
                  <a:lnTo>
                    <a:pt x="2892478" y="18338"/>
                  </a:lnTo>
                  <a:lnTo>
                    <a:pt x="2927615" y="38626"/>
                  </a:lnTo>
                  <a:lnTo>
                    <a:pt x="2958121" y="65379"/>
                  </a:lnTo>
                  <a:lnTo>
                    <a:pt x="2982820" y="97569"/>
                  </a:lnTo>
                  <a:lnTo>
                    <a:pt x="3000767" y="133960"/>
                  </a:lnTo>
                  <a:lnTo>
                    <a:pt x="3011266" y="173152"/>
                  </a:lnTo>
                  <a:lnTo>
                    <a:pt x="3013920" y="200090"/>
                  </a:lnTo>
                  <a:lnTo>
                    <a:pt x="3013920" y="1179007"/>
                  </a:lnTo>
                  <a:lnTo>
                    <a:pt x="3008623" y="1219234"/>
                  </a:lnTo>
                  <a:lnTo>
                    <a:pt x="2995580" y="1257654"/>
                  </a:lnTo>
                  <a:lnTo>
                    <a:pt x="2975293" y="1292793"/>
                  </a:lnTo>
                  <a:lnTo>
                    <a:pt x="2948539" y="1323298"/>
                  </a:lnTo>
                  <a:lnTo>
                    <a:pt x="2916349" y="1347998"/>
                  </a:lnTo>
                  <a:lnTo>
                    <a:pt x="2879960" y="1365943"/>
                  </a:lnTo>
                  <a:lnTo>
                    <a:pt x="2840769" y="1376443"/>
                  </a:lnTo>
                  <a:lnTo>
                    <a:pt x="2813831" y="1379097"/>
                  </a:lnTo>
                  <a:close/>
                </a:path>
              </a:pathLst>
            </a:custGeom>
            <a:solidFill>
              <a:srgbClr val="B9D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110">
              <a:extLst>
                <a:ext uri="{FF2B5EF4-FFF2-40B4-BE49-F238E27FC236}">
                  <a16:creationId xmlns:a16="http://schemas.microsoft.com/office/drawing/2014/main" id="{C1FCC299-5F59-4E18-9838-CE65A45A1D07}"/>
                </a:ext>
              </a:extLst>
            </p:cNvPr>
            <p:cNvSpPr/>
            <p:nvPr/>
          </p:nvSpPr>
          <p:spPr>
            <a:xfrm>
              <a:off x="5657951" y="5046034"/>
              <a:ext cx="3014345" cy="1379220"/>
            </a:xfrm>
            <a:custGeom>
              <a:avLst/>
              <a:gdLst/>
              <a:ahLst/>
              <a:cxnLst/>
              <a:rect l="l" t="t" r="r" b="b"/>
              <a:pathLst>
                <a:path w="3014345" h="1379220">
                  <a:moveTo>
                    <a:pt x="206864" y="0"/>
                  </a:moveTo>
                  <a:lnTo>
                    <a:pt x="2807056" y="0"/>
                  </a:lnTo>
                  <a:lnTo>
                    <a:pt x="2813831" y="0"/>
                  </a:lnTo>
                  <a:lnTo>
                    <a:pt x="2847412" y="3974"/>
                  </a:lnTo>
                  <a:lnTo>
                    <a:pt x="2854057" y="5296"/>
                  </a:lnTo>
                  <a:lnTo>
                    <a:pt x="2860621" y="6940"/>
                  </a:lnTo>
                  <a:lnTo>
                    <a:pt x="2867105" y="8907"/>
                  </a:lnTo>
                  <a:lnTo>
                    <a:pt x="2873588" y="10873"/>
                  </a:lnTo>
                  <a:lnTo>
                    <a:pt x="2879959" y="13153"/>
                  </a:lnTo>
                  <a:lnTo>
                    <a:pt x="2886218" y="15746"/>
                  </a:lnTo>
                  <a:lnTo>
                    <a:pt x="2892478" y="18338"/>
                  </a:lnTo>
                  <a:lnTo>
                    <a:pt x="2921982" y="34862"/>
                  </a:lnTo>
                  <a:lnTo>
                    <a:pt x="2927615" y="38626"/>
                  </a:lnTo>
                  <a:lnTo>
                    <a:pt x="2933050" y="42657"/>
                  </a:lnTo>
                  <a:lnTo>
                    <a:pt x="2938288" y="46955"/>
                  </a:lnTo>
                  <a:lnTo>
                    <a:pt x="2943525" y="51253"/>
                  </a:lnTo>
                  <a:lnTo>
                    <a:pt x="2948539" y="55798"/>
                  </a:lnTo>
                  <a:lnTo>
                    <a:pt x="2953330" y="60588"/>
                  </a:lnTo>
                  <a:lnTo>
                    <a:pt x="2958121" y="65379"/>
                  </a:lnTo>
                  <a:lnTo>
                    <a:pt x="2962666" y="70393"/>
                  </a:lnTo>
                  <a:lnTo>
                    <a:pt x="2966963" y="75631"/>
                  </a:lnTo>
                  <a:lnTo>
                    <a:pt x="2971262" y="80868"/>
                  </a:lnTo>
                  <a:lnTo>
                    <a:pt x="2975293" y="86303"/>
                  </a:lnTo>
                  <a:lnTo>
                    <a:pt x="2979056" y="91936"/>
                  </a:lnTo>
                  <a:lnTo>
                    <a:pt x="2982820" y="97569"/>
                  </a:lnTo>
                  <a:lnTo>
                    <a:pt x="2986300" y="103373"/>
                  </a:lnTo>
                  <a:lnTo>
                    <a:pt x="2989493" y="109349"/>
                  </a:lnTo>
                  <a:lnTo>
                    <a:pt x="2992687" y="115324"/>
                  </a:lnTo>
                  <a:lnTo>
                    <a:pt x="2995580" y="121441"/>
                  </a:lnTo>
                  <a:lnTo>
                    <a:pt x="2998173" y="127700"/>
                  </a:lnTo>
                  <a:lnTo>
                    <a:pt x="3000767" y="133960"/>
                  </a:lnTo>
                  <a:lnTo>
                    <a:pt x="3003047" y="140330"/>
                  </a:lnTo>
                  <a:lnTo>
                    <a:pt x="3005013" y="146814"/>
                  </a:lnTo>
                  <a:lnTo>
                    <a:pt x="3006979" y="153298"/>
                  </a:lnTo>
                  <a:lnTo>
                    <a:pt x="3013589" y="193331"/>
                  </a:lnTo>
                  <a:lnTo>
                    <a:pt x="3013920" y="200090"/>
                  </a:lnTo>
                  <a:lnTo>
                    <a:pt x="3013920" y="206864"/>
                  </a:lnTo>
                  <a:lnTo>
                    <a:pt x="3013920" y="1172232"/>
                  </a:lnTo>
                  <a:lnTo>
                    <a:pt x="3013920" y="1179007"/>
                  </a:lnTo>
                  <a:lnTo>
                    <a:pt x="3013588" y="1185766"/>
                  </a:lnTo>
                  <a:lnTo>
                    <a:pt x="3012924" y="1192508"/>
                  </a:lnTo>
                  <a:lnTo>
                    <a:pt x="3012260" y="1199250"/>
                  </a:lnTo>
                  <a:lnTo>
                    <a:pt x="3011266" y="1205944"/>
                  </a:lnTo>
                  <a:lnTo>
                    <a:pt x="3009945" y="1212588"/>
                  </a:lnTo>
                  <a:lnTo>
                    <a:pt x="3008623" y="1219234"/>
                  </a:lnTo>
                  <a:lnTo>
                    <a:pt x="2998173" y="1251395"/>
                  </a:lnTo>
                  <a:lnTo>
                    <a:pt x="2995580" y="1257654"/>
                  </a:lnTo>
                  <a:lnTo>
                    <a:pt x="2992687" y="1263772"/>
                  </a:lnTo>
                  <a:lnTo>
                    <a:pt x="2989493" y="1269746"/>
                  </a:lnTo>
                  <a:lnTo>
                    <a:pt x="2986300" y="1275722"/>
                  </a:lnTo>
                  <a:lnTo>
                    <a:pt x="2982820" y="1281526"/>
                  </a:lnTo>
                  <a:lnTo>
                    <a:pt x="2979056" y="1287159"/>
                  </a:lnTo>
                  <a:lnTo>
                    <a:pt x="2975293" y="1292793"/>
                  </a:lnTo>
                  <a:lnTo>
                    <a:pt x="2971262" y="1298228"/>
                  </a:lnTo>
                  <a:lnTo>
                    <a:pt x="2966963" y="1303465"/>
                  </a:lnTo>
                  <a:lnTo>
                    <a:pt x="2962666" y="1308703"/>
                  </a:lnTo>
                  <a:lnTo>
                    <a:pt x="2958121" y="1313717"/>
                  </a:lnTo>
                  <a:lnTo>
                    <a:pt x="2953330" y="1318507"/>
                  </a:lnTo>
                  <a:lnTo>
                    <a:pt x="2948539" y="1323298"/>
                  </a:lnTo>
                  <a:lnTo>
                    <a:pt x="2921982" y="1344233"/>
                  </a:lnTo>
                  <a:lnTo>
                    <a:pt x="2916349" y="1347998"/>
                  </a:lnTo>
                  <a:lnTo>
                    <a:pt x="2886219" y="1363350"/>
                  </a:lnTo>
                  <a:lnTo>
                    <a:pt x="2879960" y="1365943"/>
                  </a:lnTo>
                  <a:lnTo>
                    <a:pt x="2873589" y="1368223"/>
                  </a:lnTo>
                  <a:lnTo>
                    <a:pt x="2867106" y="1370189"/>
                  </a:lnTo>
                  <a:lnTo>
                    <a:pt x="2860622" y="1372155"/>
                  </a:lnTo>
                  <a:lnTo>
                    <a:pt x="2854058" y="1373799"/>
                  </a:lnTo>
                  <a:lnTo>
                    <a:pt x="2847413" y="1375121"/>
                  </a:lnTo>
                  <a:lnTo>
                    <a:pt x="2840769" y="1376443"/>
                  </a:lnTo>
                  <a:lnTo>
                    <a:pt x="2834075" y="1377436"/>
                  </a:lnTo>
                  <a:lnTo>
                    <a:pt x="2827332" y="1378101"/>
                  </a:lnTo>
                  <a:lnTo>
                    <a:pt x="2820590" y="1378764"/>
                  </a:lnTo>
                  <a:lnTo>
                    <a:pt x="2813831" y="1379097"/>
                  </a:lnTo>
                  <a:lnTo>
                    <a:pt x="2807056" y="1379097"/>
                  </a:lnTo>
                  <a:lnTo>
                    <a:pt x="206864" y="1379097"/>
                  </a:lnTo>
                  <a:lnTo>
                    <a:pt x="200090" y="1379097"/>
                  </a:lnTo>
                  <a:lnTo>
                    <a:pt x="193331" y="1378764"/>
                  </a:lnTo>
                  <a:lnTo>
                    <a:pt x="186588" y="1378100"/>
                  </a:lnTo>
                  <a:lnTo>
                    <a:pt x="179845" y="1377436"/>
                  </a:lnTo>
                  <a:lnTo>
                    <a:pt x="140330" y="1368223"/>
                  </a:lnTo>
                  <a:lnTo>
                    <a:pt x="127700" y="1363350"/>
                  </a:lnTo>
                  <a:lnTo>
                    <a:pt x="121440" y="1360757"/>
                  </a:lnTo>
                  <a:lnTo>
                    <a:pt x="115323" y="1357864"/>
                  </a:lnTo>
                  <a:lnTo>
                    <a:pt x="109348" y="1354670"/>
                  </a:lnTo>
                  <a:lnTo>
                    <a:pt x="103373" y="1351477"/>
                  </a:lnTo>
                  <a:lnTo>
                    <a:pt x="97569" y="1347998"/>
                  </a:lnTo>
                  <a:lnTo>
                    <a:pt x="91936" y="1344233"/>
                  </a:lnTo>
                  <a:lnTo>
                    <a:pt x="86303" y="1340470"/>
                  </a:lnTo>
                  <a:lnTo>
                    <a:pt x="80868" y="1336439"/>
                  </a:lnTo>
                  <a:lnTo>
                    <a:pt x="75631" y="1332141"/>
                  </a:lnTo>
                  <a:lnTo>
                    <a:pt x="70394" y="1327842"/>
                  </a:lnTo>
                  <a:lnTo>
                    <a:pt x="65379" y="1323298"/>
                  </a:lnTo>
                  <a:lnTo>
                    <a:pt x="60589" y="1318507"/>
                  </a:lnTo>
                  <a:lnTo>
                    <a:pt x="55798" y="1313717"/>
                  </a:lnTo>
                  <a:lnTo>
                    <a:pt x="51254" y="1308703"/>
                  </a:lnTo>
                  <a:lnTo>
                    <a:pt x="46956" y="1303465"/>
                  </a:lnTo>
                  <a:lnTo>
                    <a:pt x="42658" y="1298228"/>
                  </a:lnTo>
                  <a:lnTo>
                    <a:pt x="38627" y="1292793"/>
                  </a:lnTo>
                  <a:lnTo>
                    <a:pt x="34862" y="1287159"/>
                  </a:lnTo>
                  <a:lnTo>
                    <a:pt x="31098" y="1281526"/>
                  </a:lnTo>
                  <a:lnTo>
                    <a:pt x="27620" y="1275722"/>
                  </a:lnTo>
                  <a:lnTo>
                    <a:pt x="24426" y="1269746"/>
                  </a:lnTo>
                  <a:lnTo>
                    <a:pt x="21232" y="1263772"/>
                  </a:lnTo>
                  <a:lnTo>
                    <a:pt x="18339" y="1257654"/>
                  </a:lnTo>
                  <a:lnTo>
                    <a:pt x="15746" y="1251395"/>
                  </a:lnTo>
                  <a:lnTo>
                    <a:pt x="13153" y="1245136"/>
                  </a:lnTo>
                  <a:lnTo>
                    <a:pt x="10873" y="1238765"/>
                  </a:lnTo>
                  <a:lnTo>
                    <a:pt x="8907" y="1232282"/>
                  </a:lnTo>
                  <a:lnTo>
                    <a:pt x="6940" y="1225798"/>
                  </a:lnTo>
                  <a:lnTo>
                    <a:pt x="5295" y="1219234"/>
                  </a:lnTo>
                  <a:lnTo>
                    <a:pt x="3973" y="1212588"/>
                  </a:lnTo>
                  <a:lnTo>
                    <a:pt x="2652" y="1205944"/>
                  </a:lnTo>
                  <a:lnTo>
                    <a:pt x="1659" y="1199250"/>
                  </a:lnTo>
                  <a:lnTo>
                    <a:pt x="995" y="1192508"/>
                  </a:lnTo>
                  <a:lnTo>
                    <a:pt x="331" y="1185766"/>
                  </a:lnTo>
                  <a:lnTo>
                    <a:pt x="0" y="1179007"/>
                  </a:lnTo>
                  <a:lnTo>
                    <a:pt x="0" y="1172232"/>
                  </a:lnTo>
                  <a:lnTo>
                    <a:pt x="0" y="206864"/>
                  </a:lnTo>
                  <a:lnTo>
                    <a:pt x="0" y="200090"/>
                  </a:lnTo>
                  <a:lnTo>
                    <a:pt x="331" y="193331"/>
                  </a:lnTo>
                  <a:lnTo>
                    <a:pt x="995" y="186589"/>
                  </a:lnTo>
                  <a:lnTo>
                    <a:pt x="1659" y="179846"/>
                  </a:lnTo>
                  <a:lnTo>
                    <a:pt x="8907" y="146814"/>
                  </a:lnTo>
                  <a:lnTo>
                    <a:pt x="10873" y="140330"/>
                  </a:lnTo>
                  <a:lnTo>
                    <a:pt x="27620" y="103373"/>
                  </a:lnTo>
                  <a:lnTo>
                    <a:pt x="46956" y="75630"/>
                  </a:lnTo>
                  <a:lnTo>
                    <a:pt x="51254" y="70393"/>
                  </a:lnTo>
                  <a:lnTo>
                    <a:pt x="75631" y="46955"/>
                  </a:lnTo>
                  <a:lnTo>
                    <a:pt x="80868" y="42657"/>
                  </a:lnTo>
                  <a:lnTo>
                    <a:pt x="109348" y="24425"/>
                  </a:lnTo>
                  <a:lnTo>
                    <a:pt x="115323" y="21232"/>
                  </a:lnTo>
                  <a:lnTo>
                    <a:pt x="121440" y="18338"/>
                  </a:lnTo>
                  <a:lnTo>
                    <a:pt x="127700" y="15746"/>
                  </a:lnTo>
                  <a:lnTo>
                    <a:pt x="133959" y="13153"/>
                  </a:lnTo>
                  <a:lnTo>
                    <a:pt x="140330" y="10873"/>
                  </a:lnTo>
                  <a:lnTo>
                    <a:pt x="146814" y="8907"/>
                  </a:lnTo>
                  <a:lnTo>
                    <a:pt x="153297" y="6940"/>
                  </a:lnTo>
                  <a:lnTo>
                    <a:pt x="193331" y="332"/>
                  </a:lnTo>
                  <a:lnTo>
                    <a:pt x="200090" y="0"/>
                  </a:lnTo>
                  <a:lnTo>
                    <a:pt x="206864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7" name="object 111">
            <a:extLst>
              <a:ext uri="{FF2B5EF4-FFF2-40B4-BE49-F238E27FC236}">
                <a16:creationId xmlns:a16="http://schemas.microsoft.com/office/drawing/2014/main" id="{D0D7F155-541E-4D5A-81A2-7B2B2FBEC42C}"/>
              </a:ext>
            </a:extLst>
          </p:cNvPr>
          <p:cNvSpPr txBox="1"/>
          <p:nvPr/>
        </p:nvSpPr>
        <p:spPr>
          <a:xfrm>
            <a:off x="5666229" y="5485422"/>
            <a:ext cx="2988310" cy="1571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What</a:t>
            </a:r>
            <a:r>
              <a:rPr sz="10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r>
              <a:rPr sz="10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10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currently</a:t>
            </a:r>
            <a:r>
              <a:rPr sz="10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understand 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…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238" name="object 128">
            <a:extLst>
              <a:ext uri="{FF2B5EF4-FFF2-40B4-BE49-F238E27FC236}">
                <a16:creationId xmlns:a16="http://schemas.microsoft.com/office/drawing/2014/main" id="{E50A1C72-EDD4-4DE2-8D0C-8495DE89529C}"/>
              </a:ext>
            </a:extLst>
          </p:cNvPr>
          <p:cNvGrpSpPr/>
          <p:nvPr/>
        </p:nvGrpSpPr>
        <p:grpSpPr>
          <a:xfrm>
            <a:off x="8959564" y="5689917"/>
            <a:ext cx="3041650" cy="767715"/>
            <a:chOff x="8959564" y="5689917"/>
            <a:chExt cx="3041650" cy="767715"/>
          </a:xfrm>
        </p:grpSpPr>
        <p:sp>
          <p:nvSpPr>
            <p:cNvPr id="239" name="object 129">
              <a:extLst>
                <a:ext uri="{FF2B5EF4-FFF2-40B4-BE49-F238E27FC236}">
                  <a16:creationId xmlns:a16="http://schemas.microsoft.com/office/drawing/2014/main" id="{7BD1E8CA-7D88-42EF-8CC0-AA08200BC0F1}"/>
                </a:ext>
              </a:extLst>
            </p:cNvPr>
            <p:cNvSpPr/>
            <p:nvPr/>
          </p:nvSpPr>
          <p:spPr>
            <a:xfrm>
              <a:off x="8982397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130">
              <a:extLst>
                <a:ext uri="{FF2B5EF4-FFF2-40B4-BE49-F238E27FC236}">
                  <a16:creationId xmlns:a16="http://schemas.microsoft.com/office/drawing/2014/main" id="{B8F027D1-0ECB-4434-957E-5DF66A4542E6}"/>
                </a:ext>
              </a:extLst>
            </p:cNvPr>
            <p:cNvSpPr/>
            <p:nvPr/>
          </p:nvSpPr>
          <p:spPr>
            <a:xfrm>
              <a:off x="8982397" y="57218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2"/>
                  </a:lnTo>
                  <a:lnTo>
                    <a:pt x="3011814" y="642430"/>
                  </a:lnTo>
                  <a:lnTo>
                    <a:pt x="3010410" y="649488"/>
                  </a:lnTo>
                  <a:lnTo>
                    <a:pt x="3008332" y="656342"/>
                  </a:lnTo>
                  <a:lnTo>
                    <a:pt x="3005577" y="662991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8342" y="662991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131">
              <a:extLst>
                <a:ext uri="{FF2B5EF4-FFF2-40B4-BE49-F238E27FC236}">
                  <a16:creationId xmlns:a16="http://schemas.microsoft.com/office/drawing/2014/main" id="{A632FBB8-7D80-487F-9F77-BEDE53B45A2D}"/>
                </a:ext>
              </a:extLst>
            </p:cNvPr>
            <p:cNvSpPr/>
            <p:nvPr/>
          </p:nvSpPr>
          <p:spPr>
            <a:xfrm>
              <a:off x="8964131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2911520" y="730646"/>
                  </a:moveTo>
                  <a:lnTo>
                    <a:pt x="102401" y="730646"/>
                  </a:lnTo>
                  <a:lnTo>
                    <a:pt x="95273" y="729945"/>
                  </a:lnTo>
                  <a:lnTo>
                    <a:pt x="54690" y="716174"/>
                  </a:lnTo>
                  <a:lnTo>
                    <a:pt x="22468" y="687921"/>
                  </a:lnTo>
                  <a:lnTo>
                    <a:pt x="3509" y="649488"/>
                  </a:lnTo>
                  <a:lnTo>
                    <a:pt x="0" y="628246"/>
                  </a:lnTo>
                  <a:lnTo>
                    <a:pt x="0" y="102400"/>
                  </a:lnTo>
                  <a:lnTo>
                    <a:pt x="11096" y="61006"/>
                  </a:lnTo>
                  <a:lnTo>
                    <a:pt x="37188" y="27011"/>
                  </a:lnTo>
                  <a:lnTo>
                    <a:pt x="74303" y="5588"/>
                  </a:lnTo>
                  <a:lnTo>
                    <a:pt x="102401" y="0"/>
                  </a:lnTo>
                  <a:lnTo>
                    <a:pt x="109597" y="0"/>
                  </a:lnTo>
                  <a:lnTo>
                    <a:pt x="2911520" y="0"/>
                  </a:lnTo>
                  <a:lnTo>
                    <a:pt x="2952911" y="11095"/>
                  </a:lnTo>
                  <a:lnTo>
                    <a:pt x="2986909" y="37188"/>
                  </a:lnTo>
                  <a:lnTo>
                    <a:pt x="3008332" y="74303"/>
                  </a:lnTo>
                  <a:lnTo>
                    <a:pt x="3013921" y="102400"/>
                  </a:lnTo>
                  <a:lnTo>
                    <a:pt x="3013921" y="628246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18648" y="729945"/>
                  </a:lnTo>
                  <a:lnTo>
                    <a:pt x="2911520" y="730646"/>
                  </a:lnTo>
                  <a:close/>
                </a:path>
              </a:pathLst>
            </a:custGeom>
            <a:solidFill>
              <a:srgbClr val="FF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132">
              <a:extLst>
                <a:ext uri="{FF2B5EF4-FFF2-40B4-BE49-F238E27FC236}">
                  <a16:creationId xmlns:a16="http://schemas.microsoft.com/office/drawing/2014/main" id="{686F5906-5895-4F7A-A6EE-8CEBCBC16703}"/>
                </a:ext>
              </a:extLst>
            </p:cNvPr>
            <p:cNvSpPr/>
            <p:nvPr/>
          </p:nvSpPr>
          <p:spPr>
            <a:xfrm>
              <a:off x="8964131" y="5694483"/>
              <a:ext cx="3014345" cy="730885"/>
            </a:xfrm>
            <a:custGeom>
              <a:avLst/>
              <a:gdLst/>
              <a:ahLst/>
              <a:cxnLst/>
              <a:rect l="l" t="t" r="r" b="b"/>
              <a:pathLst>
                <a:path w="3014345" h="730885">
                  <a:moveTo>
                    <a:pt x="109597" y="0"/>
                  </a:moveTo>
                  <a:lnTo>
                    <a:pt x="2904324" y="0"/>
                  </a:lnTo>
                  <a:lnTo>
                    <a:pt x="2911520" y="0"/>
                  </a:lnTo>
                  <a:lnTo>
                    <a:pt x="2918648" y="701"/>
                  </a:lnTo>
                  <a:lnTo>
                    <a:pt x="2925705" y="2106"/>
                  </a:lnTo>
                  <a:lnTo>
                    <a:pt x="2932762" y="3509"/>
                  </a:lnTo>
                  <a:lnTo>
                    <a:pt x="2939615" y="5588"/>
                  </a:lnTo>
                  <a:lnTo>
                    <a:pt x="2946263" y="8342"/>
                  </a:lnTo>
                  <a:lnTo>
                    <a:pt x="2952911" y="11095"/>
                  </a:lnTo>
                  <a:lnTo>
                    <a:pt x="2959228" y="14471"/>
                  </a:lnTo>
                  <a:lnTo>
                    <a:pt x="2965212" y="18470"/>
                  </a:lnTo>
                  <a:lnTo>
                    <a:pt x="2971195" y="22468"/>
                  </a:lnTo>
                  <a:lnTo>
                    <a:pt x="2976732" y="27011"/>
                  </a:lnTo>
                  <a:lnTo>
                    <a:pt x="2981820" y="32100"/>
                  </a:lnTo>
                  <a:lnTo>
                    <a:pt x="2986909" y="37188"/>
                  </a:lnTo>
                  <a:lnTo>
                    <a:pt x="2991452" y="42724"/>
                  </a:lnTo>
                  <a:lnTo>
                    <a:pt x="2995450" y="48707"/>
                  </a:lnTo>
                  <a:lnTo>
                    <a:pt x="2999448" y="54690"/>
                  </a:lnTo>
                  <a:lnTo>
                    <a:pt x="3002823" y="61006"/>
                  </a:lnTo>
                  <a:lnTo>
                    <a:pt x="3005577" y="67655"/>
                  </a:lnTo>
                  <a:lnTo>
                    <a:pt x="3008332" y="74303"/>
                  </a:lnTo>
                  <a:lnTo>
                    <a:pt x="3010410" y="81157"/>
                  </a:lnTo>
                  <a:lnTo>
                    <a:pt x="3011814" y="88215"/>
                  </a:lnTo>
                  <a:lnTo>
                    <a:pt x="3013219" y="95273"/>
                  </a:lnTo>
                  <a:lnTo>
                    <a:pt x="3013921" y="102400"/>
                  </a:lnTo>
                  <a:lnTo>
                    <a:pt x="3013921" y="109597"/>
                  </a:lnTo>
                  <a:lnTo>
                    <a:pt x="3013921" y="621050"/>
                  </a:lnTo>
                  <a:lnTo>
                    <a:pt x="3013921" y="628246"/>
                  </a:lnTo>
                  <a:lnTo>
                    <a:pt x="3013219" y="635372"/>
                  </a:lnTo>
                  <a:lnTo>
                    <a:pt x="3011814" y="642430"/>
                  </a:lnTo>
                  <a:lnTo>
                    <a:pt x="3010410" y="649488"/>
                  </a:lnTo>
                  <a:lnTo>
                    <a:pt x="3008332" y="656342"/>
                  </a:lnTo>
                  <a:lnTo>
                    <a:pt x="3005577" y="662991"/>
                  </a:lnTo>
                  <a:lnTo>
                    <a:pt x="3002823" y="669639"/>
                  </a:lnTo>
                  <a:lnTo>
                    <a:pt x="2976732" y="703635"/>
                  </a:lnTo>
                  <a:lnTo>
                    <a:pt x="2939615" y="725058"/>
                  </a:lnTo>
                  <a:lnTo>
                    <a:pt x="2904324" y="730647"/>
                  </a:lnTo>
                  <a:lnTo>
                    <a:pt x="109597" y="730647"/>
                  </a:lnTo>
                  <a:lnTo>
                    <a:pt x="67655" y="722304"/>
                  </a:lnTo>
                  <a:lnTo>
                    <a:pt x="32100" y="698546"/>
                  </a:lnTo>
                  <a:lnTo>
                    <a:pt x="8342" y="662991"/>
                  </a:lnTo>
                  <a:lnTo>
                    <a:pt x="0" y="628246"/>
                  </a:lnTo>
                  <a:lnTo>
                    <a:pt x="0" y="621050"/>
                  </a:lnTo>
                  <a:lnTo>
                    <a:pt x="0" y="109597"/>
                  </a:lnTo>
                  <a:lnTo>
                    <a:pt x="8342" y="67655"/>
                  </a:lnTo>
                  <a:lnTo>
                    <a:pt x="32100" y="32100"/>
                  </a:lnTo>
                  <a:lnTo>
                    <a:pt x="37188" y="27011"/>
                  </a:lnTo>
                  <a:lnTo>
                    <a:pt x="42724" y="22468"/>
                  </a:lnTo>
                  <a:lnTo>
                    <a:pt x="48707" y="18470"/>
                  </a:lnTo>
                  <a:lnTo>
                    <a:pt x="54690" y="14471"/>
                  </a:lnTo>
                  <a:lnTo>
                    <a:pt x="88215" y="2106"/>
                  </a:lnTo>
                  <a:lnTo>
                    <a:pt x="95273" y="701"/>
                  </a:lnTo>
                  <a:lnTo>
                    <a:pt x="102401" y="0"/>
                  </a:lnTo>
                  <a:lnTo>
                    <a:pt x="109597" y="0"/>
                  </a:lnTo>
                  <a:close/>
                </a:path>
              </a:pathLst>
            </a:custGeom>
            <a:ln w="91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3" name="object 133">
            <a:extLst>
              <a:ext uri="{FF2B5EF4-FFF2-40B4-BE49-F238E27FC236}">
                <a16:creationId xmlns:a16="http://schemas.microsoft.com/office/drawing/2014/main" id="{EA4E30F7-340E-4007-B281-C445C7D6CFE3}"/>
              </a:ext>
            </a:extLst>
          </p:cNvPr>
          <p:cNvSpPr txBox="1"/>
          <p:nvPr/>
        </p:nvSpPr>
        <p:spPr>
          <a:xfrm>
            <a:off x="9086145" y="5805080"/>
            <a:ext cx="2760980" cy="1571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80"/>
              </a:spcBef>
            </a:pP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How can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shared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resources,</a:t>
            </a:r>
            <a:r>
              <a:rPr sz="1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AU" sz="1000" b="1" dirty="0">
                <a:solidFill>
                  <a:srgbClr val="333333"/>
                </a:solidFill>
                <a:latin typeface="Arial"/>
                <a:cs typeface="Arial"/>
              </a:rPr>
              <a:t>…</a:t>
            </a:r>
            <a:r>
              <a:rPr sz="1000" b="1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44" name="object 134">
            <a:extLst>
              <a:ext uri="{FF2B5EF4-FFF2-40B4-BE49-F238E27FC236}">
                <a16:creationId xmlns:a16="http://schemas.microsoft.com/office/drawing/2014/main" id="{34064A61-7AD8-4C48-99DE-21A99326E884}"/>
              </a:ext>
            </a:extLst>
          </p:cNvPr>
          <p:cNvSpPr txBox="1"/>
          <p:nvPr/>
        </p:nvSpPr>
        <p:spPr>
          <a:xfrm>
            <a:off x="6993" y="2498900"/>
            <a:ext cx="2002903" cy="416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lang="en-AU" sz="850" spc="5" dirty="0">
                <a:latin typeface="Arial"/>
                <a:cs typeface="Arial"/>
              </a:rPr>
              <a:t>Pink</a:t>
            </a:r>
            <a:r>
              <a:rPr sz="850" spc="5" dirty="0">
                <a:latin typeface="Arial"/>
                <a:cs typeface="Arial"/>
              </a:rPr>
              <a:t> = </a:t>
            </a:r>
            <a:r>
              <a:rPr lang="en-AU" sz="850" spc="5" dirty="0">
                <a:latin typeface="Arial"/>
                <a:cs typeface="Arial"/>
              </a:rPr>
              <a:t>tool and user focus</a:t>
            </a:r>
            <a:br>
              <a:rPr lang="en-AU" sz="850" spc="5" dirty="0">
                <a:latin typeface="Arial"/>
                <a:cs typeface="Arial"/>
              </a:rPr>
            </a:br>
            <a:r>
              <a:rPr lang="en-AU" sz="850" spc="5" dirty="0">
                <a:latin typeface="Arial"/>
                <a:cs typeface="Arial"/>
              </a:rPr>
              <a:t>Light orange </a:t>
            </a:r>
            <a:r>
              <a:rPr sz="850" spc="5" dirty="0">
                <a:latin typeface="Arial"/>
                <a:cs typeface="Arial"/>
              </a:rPr>
              <a:t>=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Culture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and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system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focus </a:t>
            </a:r>
            <a:endParaRPr lang="en-AU" sz="850" spc="5" dirty="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sz="850" spc="-22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Green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=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lang="en-AU" sz="850" spc="5" dirty="0">
                <a:latin typeface="Arial"/>
                <a:cs typeface="Arial"/>
              </a:rPr>
              <a:t>stakeholder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focus</a:t>
            </a:r>
            <a:endParaRPr sz="850" dirty="0">
              <a:latin typeface="Arial"/>
              <a:cs typeface="Arial"/>
            </a:endParaRPr>
          </a:p>
        </p:txBody>
      </p:sp>
      <p:grpSp>
        <p:nvGrpSpPr>
          <p:cNvPr id="245" name="object 135">
            <a:extLst>
              <a:ext uri="{FF2B5EF4-FFF2-40B4-BE49-F238E27FC236}">
                <a16:creationId xmlns:a16="http://schemas.microsoft.com/office/drawing/2014/main" id="{0715F697-D9A4-47E9-B501-CACF45A99764}"/>
              </a:ext>
            </a:extLst>
          </p:cNvPr>
          <p:cNvGrpSpPr/>
          <p:nvPr/>
        </p:nvGrpSpPr>
        <p:grpSpPr>
          <a:xfrm>
            <a:off x="356190" y="1118803"/>
            <a:ext cx="1434465" cy="1123950"/>
            <a:chOff x="356190" y="1118803"/>
            <a:chExt cx="1434465" cy="1123950"/>
          </a:xfrm>
        </p:grpSpPr>
        <p:sp>
          <p:nvSpPr>
            <p:cNvPr id="246" name="object 136">
              <a:extLst>
                <a:ext uri="{FF2B5EF4-FFF2-40B4-BE49-F238E27FC236}">
                  <a16:creationId xmlns:a16="http://schemas.microsoft.com/office/drawing/2014/main" id="{CA3813C5-06F8-4BF0-8DD7-4034E4C3C0B8}"/>
                </a:ext>
              </a:extLst>
            </p:cNvPr>
            <p:cNvSpPr/>
            <p:nvPr/>
          </p:nvSpPr>
          <p:spPr>
            <a:xfrm>
              <a:off x="374456" y="1146203"/>
              <a:ext cx="1416050" cy="1096010"/>
            </a:xfrm>
            <a:custGeom>
              <a:avLst/>
              <a:gdLst/>
              <a:ahLst/>
              <a:cxnLst/>
              <a:rect l="l" t="t" r="r" b="b"/>
              <a:pathLst>
                <a:path w="1416050" h="1096010">
                  <a:moveTo>
                    <a:pt x="1251233" y="1095971"/>
                  </a:moveTo>
                  <a:lnTo>
                    <a:pt x="164395" y="1095971"/>
                  </a:lnTo>
                  <a:lnTo>
                    <a:pt x="156319" y="1095773"/>
                  </a:lnTo>
                  <a:lnTo>
                    <a:pt x="116673" y="1088894"/>
                  </a:lnTo>
                  <a:lnTo>
                    <a:pt x="79887" y="1072588"/>
                  </a:lnTo>
                  <a:lnTo>
                    <a:pt x="48150" y="1047820"/>
                  </a:lnTo>
                  <a:lnTo>
                    <a:pt x="23382" y="1016083"/>
                  </a:lnTo>
                  <a:lnTo>
                    <a:pt x="7076" y="979297"/>
                  </a:lnTo>
                  <a:lnTo>
                    <a:pt x="197" y="939651"/>
                  </a:lnTo>
                  <a:lnTo>
                    <a:pt x="0" y="931575"/>
                  </a:lnTo>
                  <a:lnTo>
                    <a:pt x="0" y="164395"/>
                  </a:lnTo>
                  <a:lnTo>
                    <a:pt x="4928" y="124441"/>
                  </a:lnTo>
                  <a:lnTo>
                    <a:pt x="19409" y="86899"/>
                  </a:lnTo>
                  <a:lnTo>
                    <a:pt x="42579" y="54000"/>
                  </a:lnTo>
                  <a:lnTo>
                    <a:pt x="73062" y="27705"/>
                  </a:lnTo>
                  <a:lnTo>
                    <a:pt x="109021" y="9605"/>
                  </a:lnTo>
                  <a:lnTo>
                    <a:pt x="148281" y="789"/>
                  </a:lnTo>
                  <a:lnTo>
                    <a:pt x="164395" y="0"/>
                  </a:lnTo>
                  <a:lnTo>
                    <a:pt x="1251233" y="0"/>
                  </a:lnTo>
                  <a:lnTo>
                    <a:pt x="1291188" y="4928"/>
                  </a:lnTo>
                  <a:lnTo>
                    <a:pt x="1328730" y="19409"/>
                  </a:lnTo>
                  <a:lnTo>
                    <a:pt x="1361628" y="42579"/>
                  </a:lnTo>
                  <a:lnTo>
                    <a:pt x="1387923" y="73062"/>
                  </a:lnTo>
                  <a:lnTo>
                    <a:pt x="1406023" y="109021"/>
                  </a:lnTo>
                  <a:lnTo>
                    <a:pt x="1414839" y="148281"/>
                  </a:lnTo>
                  <a:lnTo>
                    <a:pt x="1415629" y="164395"/>
                  </a:lnTo>
                  <a:lnTo>
                    <a:pt x="1415629" y="931575"/>
                  </a:lnTo>
                  <a:lnTo>
                    <a:pt x="1410701" y="971529"/>
                  </a:lnTo>
                  <a:lnTo>
                    <a:pt x="1396219" y="1009071"/>
                  </a:lnTo>
                  <a:lnTo>
                    <a:pt x="1373050" y="1041970"/>
                  </a:lnTo>
                  <a:lnTo>
                    <a:pt x="1342566" y="1068265"/>
                  </a:lnTo>
                  <a:lnTo>
                    <a:pt x="1306608" y="1086365"/>
                  </a:lnTo>
                  <a:lnTo>
                    <a:pt x="1267347" y="1095181"/>
                  </a:lnTo>
                  <a:lnTo>
                    <a:pt x="1251233" y="1095971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137">
              <a:extLst>
                <a:ext uri="{FF2B5EF4-FFF2-40B4-BE49-F238E27FC236}">
                  <a16:creationId xmlns:a16="http://schemas.microsoft.com/office/drawing/2014/main" id="{A8B8E673-EC2C-4BC6-B71F-5132AA86E6B3}"/>
                </a:ext>
              </a:extLst>
            </p:cNvPr>
            <p:cNvSpPr/>
            <p:nvPr/>
          </p:nvSpPr>
          <p:spPr>
            <a:xfrm>
              <a:off x="356190" y="1118803"/>
              <a:ext cx="1416050" cy="1096010"/>
            </a:xfrm>
            <a:custGeom>
              <a:avLst/>
              <a:gdLst/>
              <a:ahLst/>
              <a:cxnLst/>
              <a:rect l="l" t="t" r="r" b="b"/>
              <a:pathLst>
                <a:path w="1416050" h="1096010">
                  <a:moveTo>
                    <a:pt x="1251233" y="1095971"/>
                  </a:moveTo>
                  <a:lnTo>
                    <a:pt x="164395" y="1095971"/>
                  </a:lnTo>
                  <a:lnTo>
                    <a:pt x="156319" y="1095773"/>
                  </a:lnTo>
                  <a:lnTo>
                    <a:pt x="116673" y="1088894"/>
                  </a:lnTo>
                  <a:lnTo>
                    <a:pt x="79887" y="1072588"/>
                  </a:lnTo>
                  <a:lnTo>
                    <a:pt x="48150" y="1047820"/>
                  </a:lnTo>
                  <a:lnTo>
                    <a:pt x="23382" y="1016083"/>
                  </a:lnTo>
                  <a:lnTo>
                    <a:pt x="7076" y="979297"/>
                  </a:lnTo>
                  <a:lnTo>
                    <a:pt x="197" y="939651"/>
                  </a:lnTo>
                  <a:lnTo>
                    <a:pt x="0" y="931575"/>
                  </a:lnTo>
                  <a:lnTo>
                    <a:pt x="0" y="164395"/>
                  </a:lnTo>
                  <a:lnTo>
                    <a:pt x="4928" y="124441"/>
                  </a:lnTo>
                  <a:lnTo>
                    <a:pt x="19409" y="86899"/>
                  </a:lnTo>
                  <a:lnTo>
                    <a:pt x="42579" y="54000"/>
                  </a:lnTo>
                  <a:lnTo>
                    <a:pt x="73062" y="27705"/>
                  </a:lnTo>
                  <a:lnTo>
                    <a:pt x="109021" y="9605"/>
                  </a:lnTo>
                  <a:lnTo>
                    <a:pt x="148281" y="789"/>
                  </a:lnTo>
                  <a:lnTo>
                    <a:pt x="164395" y="0"/>
                  </a:lnTo>
                  <a:lnTo>
                    <a:pt x="1251233" y="0"/>
                  </a:lnTo>
                  <a:lnTo>
                    <a:pt x="1291188" y="4928"/>
                  </a:lnTo>
                  <a:lnTo>
                    <a:pt x="1328730" y="19409"/>
                  </a:lnTo>
                  <a:lnTo>
                    <a:pt x="1361628" y="42579"/>
                  </a:lnTo>
                  <a:lnTo>
                    <a:pt x="1387923" y="73062"/>
                  </a:lnTo>
                  <a:lnTo>
                    <a:pt x="1406023" y="109021"/>
                  </a:lnTo>
                  <a:lnTo>
                    <a:pt x="1414839" y="148281"/>
                  </a:lnTo>
                  <a:lnTo>
                    <a:pt x="1415629" y="164395"/>
                  </a:lnTo>
                  <a:lnTo>
                    <a:pt x="1415629" y="931575"/>
                  </a:lnTo>
                  <a:lnTo>
                    <a:pt x="1410701" y="971529"/>
                  </a:lnTo>
                  <a:lnTo>
                    <a:pt x="1396219" y="1009071"/>
                  </a:lnTo>
                  <a:lnTo>
                    <a:pt x="1373050" y="1041970"/>
                  </a:lnTo>
                  <a:lnTo>
                    <a:pt x="1342566" y="1068265"/>
                  </a:lnTo>
                  <a:lnTo>
                    <a:pt x="1306608" y="1086365"/>
                  </a:lnTo>
                  <a:lnTo>
                    <a:pt x="1267347" y="1095181"/>
                  </a:lnTo>
                  <a:lnTo>
                    <a:pt x="1251233" y="1095971"/>
                  </a:lnTo>
                  <a:close/>
                </a:path>
              </a:pathLst>
            </a:custGeom>
            <a:solidFill>
              <a:srgbClr val="20C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8" name="object 138">
            <a:extLst>
              <a:ext uri="{FF2B5EF4-FFF2-40B4-BE49-F238E27FC236}">
                <a16:creationId xmlns:a16="http://schemas.microsoft.com/office/drawing/2014/main" id="{725798B1-7CE2-4375-ACAC-CEA4DCE77CCD}"/>
              </a:ext>
            </a:extLst>
          </p:cNvPr>
          <p:cNvSpPr txBox="1"/>
          <p:nvPr/>
        </p:nvSpPr>
        <p:spPr>
          <a:xfrm>
            <a:off x="363041" y="1183735"/>
            <a:ext cx="1402080" cy="532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100"/>
              </a:spcBef>
            </a:pP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Overarching: How do we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use research to design </a:t>
            </a: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evaluate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85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850" b="1" spc="5" dirty="0">
                <a:solidFill>
                  <a:srgbClr val="FFFFFF"/>
                </a:solidFill>
                <a:latin typeface="Arial"/>
                <a:cs typeface="Arial"/>
              </a:rPr>
              <a:t>///</a:t>
            </a:r>
            <a:endParaRPr sz="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03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83614" y="2376311"/>
            <a:ext cx="5586531" cy="1403993"/>
          </a:xfrm>
        </p:spPr>
        <p:txBody>
          <a:bodyPr/>
          <a:lstStyle/>
          <a:p>
            <a:r>
              <a:rPr lang="en-AU" b="1" dirty="0"/>
              <a:t>Generic </a:t>
            </a:r>
            <a:r>
              <a:rPr lang="en-AU" b="1" dirty="0" err="1"/>
              <a:t>feature:outcome</a:t>
            </a:r>
            <a:r>
              <a:rPr lang="en-AU" b="1" dirty="0"/>
              <a:t> model</a:t>
            </a:r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83614" y="4246309"/>
            <a:ext cx="7167545" cy="1403993"/>
          </a:xfrm>
          <a:noFill/>
        </p:spPr>
        <p:txBody>
          <a:bodyPr/>
          <a:lstStyle/>
          <a:p>
            <a:r>
              <a:rPr lang="en-AU" dirty="0"/>
              <a:t>Multiple versions of the model can be displayed, focusing on the particular issue of relevance.</a:t>
            </a:r>
          </a:p>
          <a:p>
            <a:endParaRPr lang="en-AU" dirty="0"/>
          </a:p>
          <a:p>
            <a:r>
              <a:rPr lang="en-AU" dirty="0"/>
              <a:t>For example, we created 4 versions, focusing on key questions targeted by different evidence synthesis materials, using this to build the connection between the theory of change, key questions, </a:t>
            </a:r>
            <a:r>
              <a:rPr lang="en-AU"/>
              <a:t>and evidence.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94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53710892-2001-43A9-8752-55DB67A78334}" vid="{CF9F37BA-3B91-4A44-93B8-7D4A0E0B2E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90A049240F0E4C9569D82BEC6E7348" ma:contentTypeVersion="18" ma:contentTypeDescription="Create a new document." ma:contentTypeScope="" ma:versionID="ff198d274bc8d3e4f1cb231e22c4d5bc">
  <xsd:schema xmlns:xsd="http://www.w3.org/2001/XMLSchema" xmlns:xs="http://www.w3.org/2001/XMLSchema" xmlns:p="http://schemas.microsoft.com/office/2006/metadata/properties" xmlns:ns2="010de881-5e6a-4240-b83a-1f79a6234344" xmlns:ns3="25de865c-f28c-4fb1-9303-04c8ff567ad6" targetNamespace="http://schemas.microsoft.com/office/2006/metadata/properties" ma:root="true" ma:fieldsID="90ae7967104b8b1541559a81191cad6d" ns2:_="" ns3:_="">
    <xsd:import namespace="010de881-5e6a-4240-b83a-1f79a6234344"/>
    <xsd:import namespace="25de865c-f28c-4fb1-9303-04c8ff567ad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3:MediaServiceLocation" minOccurs="0"/>
                <xsd:element ref="ns2:SharedWithUsers" minOccurs="0"/>
                <xsd:element ref="ns2:SharedWithDetail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de881-5e6a-4240-b83a-1f79a623434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4fef7914-8384-4319-8444-378afdf4f65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c4a3394-c52a-47b8-a282-f923546a63f1}" ma:internalName="TaxCatchAll" ma:showField="CatchAllData" ma:web="010de881-5e6a-4240-b83a-1f79a62343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e865c-f28c-4fb1-9303-04c8ff567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4fef7914-8384-4319-8444-378afdf4f6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010de881-5e6a-4240-b83a-1f79a6234344">
      <Terms xmlns="http://schemas.microsoft.com/office/infopath/2007/PartnerControls"/>
    </TaxKeywordTaxHTField>
    <TaxCatchAll xmlns="010de881-5e6a-4240-b83a-1f79a6234344" xsi:nil="true"/>
    <lcf76f155ced4ddcb4097134ff3c332f xmlns="25de865c-f28c-4fb1-9303-04c8ff567a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32DC10-4285-498B-9B28-EBCC6B47A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BCA3A9-828F-4686-8D79-37E572F5A6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0de881-5e6a-4240-b83a-1f79a6234344"/>
    <ds:schemaRef ds:uri="25de865c-f28c-4fb1-9303-04c8ff567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C77D1C-F630-4ED8-A734-6862BD2A2910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010de881-5e6a-4240-b83a-1f79a6234344"/>
    <ds:schemaRef ds:uri="25de865c-f28c-4fb1-9303-04c8ff567ad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346</Words>
  <Application>Microsoft Office PowerPoint</Application>
  <PresentationFormat>Custom</PresentationFormat>
  <Paragraphs>80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1_Office Theme</vt:lpstr>
      <vt:lpstr>Generic feature:outcome model</vt:lpstr>
      <vt:lpstr>Aim: High level Through…</vt:lpstr>
      <vt:lpstr>Aim: High level Through…</vt:lpstr>
      <vt:lpstr>Generic feature:outcome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Aim: Resilient students  leading fulfiling lives Values based education</dc:title>
  <cp:lastModifiedBy>Simon Knight</cp:lastModifiedBy>
  <cp:revision>43</cp:revision>
  <dcterms:created xsi:type="dcterms:W3CDTF">2022-03-11T02:45:05Z</dcterms:created>
  <dcterms:modified xsi:type="dcterms:W3CDTF">2022-07-25T03:19:43Z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2022-03-11T00:00:00Z</vt:filetime>
  </property>
  <property fmtid="{D5CDD505-2E9C-101B-9397-08002B2CF9AE}" pid="3" name="Creator">
    <vt:lpwstr>Chromium</vt:lpwstr>
  </property>
  <property fmtid="{D5CDD505-2E9C-101B-9397-08002B2CF9AE}" pid="4" name="LastSaved">
    <vt:filetime>2022-03-11T00:00:00Z</vt:filetime>
  </property>
  <property fmtid="{D5CDD505-2E9C-101B-9397-08002B2CF9AE}" pid="5" name="MSIP_Label_51a6c3db-1667-4f49-995a-8b9973972958_Enabled">
    <vt:lpwstr>true</vt:lpwstr>
  </property>
  <property fmtid="{D5CDD505-2E9C-101B-9397-08002B2CF9AE}" pid="6" name="MSIP_Label_51a6c3db-1667-4f49-995a-8b9973972958_SetDate">
    <vt:lpwstr>2022-03-11T02:45:10Z</vt:lpwstr>
  </property>
  <property fmtid="{D5CDD505-2E9C-101B-9397-08002B2CF9AE}" pid="7" name="MSIP_Label_51a6c3db-1667-4f49-995a-8b9973972958_Method">
    <vt:lpwstr>Standard</vt:lpwstr>
  </property>
  <property fmtid="{D5CDD505-2E9C-101B-9397-08002B2CF9AE}" pid="8" name="MSIP_Label_51a6c3db-1667-4f49-995a-8b9973972958_Name">
    <vt:lpwstr>UTS-Internal</vt:lpwstr>
  </property>
  <property fmtid="{D5CDD505-2E9C-101B-9397-08002B2CF9AE}" pid="9" name="MSIP_Label_51a6c3db-1667-4f49-995a-8b9973972958_SiteId">
    <vt:lpwstr>e8911c26-cf9f-4a9c-878e-527807be8791</vt:lpwstr>
  </property>
  <property fmtid="{D5CDD505-2E9C-101B-9397-08002B2CF9AE}" pid="10" name="MSIP_Label_51a6c3db-1667-4f49-995a-8b9973972958_ActionId">
    <vt:lpwstr>fb5b0feb-68b7-4c7b-8082-000cdbe85439</vt:lpwstr>
  </property>
  <property fmtid="{D5CDD505-2E9C-101B-9397-08002B2CF9AE}" pid="11" name="MSIP_Label_51a6c3db-1667-4f49-995a-8b9973972958_ContentBits">
    <vt:lpwstr>0</vt:lpwstr>
  </property>
  <property fmtid="{D5CDD505-2E9C-101B-9397-08002B2CF9AE}" pid="12" name="ContentTypeId">
    <vt:lpwstr>0x010100D590A049240F0E4C9569D82BEC6E7348</vt:lpwstr>
  </property>
  <property fmtid="{D5CDD505-2E9C-101B-9397-08002B2CF9AE}" pid="13" name="TaxKeyword">
    <vt:lpwstr/>
  </property>
  <property fmtid="{D5CDD505-2E9C-101B-9397-08002B2CF9AE}" pid="14" name="MediaServiceImageTags">
    <vt:lpwstr/>
  </property>
</Properties>
</file>