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07" r:id="rId5"/>
  </p:sldMasterIdLst>
  <p:notesMasterIdLst>
    <p:notesMasterId r:id="rId10"/>
  </p:notesMasterIdLst>
  <p:sldIdLst>
    <p:sldId id="284" r:id="rId6"/>
    <p:sldId id="289" r:id="rId7"/>
    <p:sldId id="290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259BEB0A-9B18-694B-99AB-94F69A9B54AD}">
          <p14:sldIdLst/>
        </p14:section>
        <p14:section name="Layouts" id="{14B08E05-62FE-2547-A4CE-EF3F3E32D614}">
          <p14:sldIdLst>
            <p14:sldId id="284"/>
            <p14:sldId id="289"/>
            <p14:sldId id="29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orient="horz" pos="1162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28" autoAdjust="0"/>
  </p:normalViewPr>
  <p:slideViewPr>
    <p:cSldViewPr snapToGrid="0" snapToObjects="1">
      <p:cViewPr varScale="1">
        <p:scale>
          <a:sx n="95" d="100"/>
          <a:sy n="95" d="100"/>
        </p:scale>
        <p:origin x="1056" y="96"/>
      </p:cViewPr>
      <p:guideLst>
        <p:guide pos="393"/>
        <p:guide orient="horz" pos="1162"/>
        <p:guide orient="horz" pos="12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4FB93598-C1E9-43E3-B9DC-950CA068FAE7}"/>
    <pc:docChg chg="custSel modSld">
      <pc:chgData name="Simon Knight" userId="9061304c-fc0b-448c-b339-58b2ccbf8fd2" providerId="ADAL" clId="{4FB93598-C1E9-43E3-B9DC-950CA068FAE7}" dt="2022-05-26T06:56:23.780" v="584" actId="20577"/>
      <pc:docMkLst>
        <pc:docMk/>
      </pc:docMkLst>
      <pc:sldChg chg="modSp">
        <pc:chgData name="Simon Knight" userId="9061304c-fc0b-448c-b339-58b2ccbf8fd2" providerId="ADAL" clId="{4FB93598-C1E9-43E3-B9DC-950CA068FAE7}" dt="2022-05-26T06:56:23.780" v="584" actId="20577"/>
        <pc:sldMkLst>
          <pc:docMk/>
          <pc:sldMk cId="4230622197" sldId="284"/>
        </pc:sldMkLst>
        <pc:spChg chg="mod">
          <ac:chgData name="Simon Knight" userId="9061304c-fc0b-448c-b339-58b2ccbf8fd2" providerId="ADAL" clId="{4FB93598-C1E9-43E3-B9DC-950CA068FAE7}" dt="2022-05-26T06:53:26.251" v="173" actId="20577"/>
          <ac:spMkLst>
            <pc:docMk/>
            <pc:sldMk cId="4230622197" sldId="284"/>
            <ac:spMk id="16" creationId="{B6086B1F-4F6D-4493-AE84-2520E93642DE}"/>
          </ac:spMkLst>
        </pc:spChg>
        <pc:spChg chg="mod">
          <ac:chgData name="Simon Knight" userId="9061304c-fc0b-448c-b339-58b2ccbf8fd2" providerId="ADAL" clId="{4FB93598-C1E9-43E3-B9DC-950CA068FAE7}" dt="2022-05-26T06:53:07.687" v="132" actId="20577"/>
          <ac:spMkLst>
            <pc:docMk/>
            <pc:sldMk cId="4230622197" sldId="284"/>
            <ac:spMk id="17" creationId="{6A44816B-378D-41B5-84D7-39CECE2E452E}"/>
          </ac:spMkLst>
        </pc:spChg>
        <pc:spChg chg="mod">
          <ac:chgData name="Simon Knight" userId="9061304c-fc0b-448c-b339-58b2ccbf8fd2" providerId="ADAL" clId="{4FB93598-C1E9-43E3-B9DC-950CA068FAE7}" dt="2022-05-26T06:53:22.173" v="167" actId="1035"/>
          <ac:spMkLst>
            <pc:docMk/>
            <pc:sldMk cId="4230622197" sldId="284"/>
            <ac:spMk id="18" creationId="{2EFC63F8-23B1-4F22-9868-15EB446170F3}"/>
          </ac:spMkLst>
        </pc:spChg>
        <pc:spChg chg="mod">
          <ac:chgData name="Simon Knight" userId="9061304c-fc0b-448c-b339-58b2ccbf8fd2" providerId="ADAL" clId="{4FB93598-C1E9-43E3-B9DC-950CA068FAE7}" dt="2022-05-26T06:55:04.215" v="339" actId="20577"/>
          <ac:spMkLst>
            <pc:docMk/>
            <pc:sldMk cId="4230622197" sldId="284"/>
            <ac:spMk id="20" creationId="{AA64E66E-DA3C-42CD-80D9-89BD3A8A401A}"/>
          </ac:spMkLst>
        </pc:spChg>
        <pc:spChg chg="mod">
          <ac:chgData name="Simon Knight" userId="9061304c-fc0b-448c-b339-58b2ccbf8fd2" providerId="ADAL" clId="{4FB93598-C1E9-43E3-B9DC-950CA068FAE7}" dt="2022-05-26T06:54:08.666" v="206" actId="14100"/>
          <ac:spMkLst>
            <pc:docMk/>
            <pc:sldMk cId="4230622197" sldId="284"/>
            <ac:spMk id="21" creationId="{F5A6A695-5271-4895-88EF-663A3F593E59}"/>
          </ac:spMkLst>
        </pc:spChg>
        <pc:spChg chg="mod">
          <ac:chgData name="Simon Knight" userId="9061304c-fc0b-448c-b339-58b2ccbf8fd2" providerId="ADAL" clId="{4FB93598-C1E9-43E3-B9DC-950CA068FAE7}" dt="2022-05-26T06:55:36.374" v="469" actId="20577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Simon Knight" userId="9061304c-fc0b-448c-b339-58b2ccbf8fd2" providerId="ADAL" clId="{4FB93598-C1E9-43E3-B9DC-950CA068FAE7}" dt="2022-05-26T06:54:29.626" v="232" actId="14100"/>
          <ac:spMkLst>
            <pc:docMk/>
            <pc:sldMk cId="4230622197" sldId="284"/>
            <ac:spMk id="24" creationId="{3CD04606-2C05-4AC9-9F6C-C0E9EDF1BC26}"/>
          </ac:spMkLst>
        </pc:spChg>
        <pc:spChg chg="mod">
          <ac:chgData name="Simon Knight" userId="9061304c-fc0b-448c-b339-58b2ccbf8fd2" providerId="ADAL" clId="{4FB93598-C1E9-43E3-B9DC-950CA068FAE7}" dt="2022-05-26T06:56:23.780" v="584" actId="20577"/>
          <ac:spMkLst>
            <pc:docMk/>
            <pc:sldMk cId="4230622197" sldId="284"/>
            <ac:spMk id="25" creationId="{DA3309B0-9F41-47B2-8F25-109874864183}"/>
          </ac:spMkLst>
        </pc:spChg>
      </pc:sldChg>
    </pc:docChg>
  </pc:docChgLst>
  <pc:docChgLst>
    <pc:chgData name="Peter Lee" userId="b8430eea-accb-4a68-b7b0-639f790b745e" providerId="ADAL" clId="{A136EBF7-F67E-4A04-8432-B74CC7183977}"/>
    <pc:docChg chg="undo custSel addSld delSld modSld modSection">
      <pc:chgData name="Peter Lee" userId="b8430eea-accb-4a68-b7b0-639f790b745e" providerId="ADAL" clId="{A136EBF7-F67E-4A04-8432-B74CC7183977}" dt="2022-03-17T01:33:27.425" v="77" actId="47"/>
      <pc:docMkLst>
        <pc:docMk/>
      </pc:docMkLst>
      <pc:sldChg chg="modSp add mod">
        <pc:chgData name="Peter Lee" userId="b8430eea-accb-4a68-b7b0-639f790b745e" providerId="ADAL" clId="{A136EBF7-F67E-4A04-8432-B74CC7183977}" dt="2022-03-17T00:12:44.905" v="49" actId="122"/>
        <pc:sldMkLst>
          <pc:docMk/>
          <pc:sldMk cId="4230622197" sldId="284"/>
        </pc:sldMkLst>
        <pc:spChg chg="mod">
          <ac:chgData name="Peter Lee" userId="b8430eea-accb-4a68-b7b0-639f790b745e" providerId="ADAL" clId="{A136EBF7-F67E-4A04-8432-B74CC7183977}" dt="2022-03-17T00:11:36.571" v="35" actId="207"/>
          <ac:spMkLst>
            <pc:docMk/>
            <pc:sldMk cId="4230622197" sldId="284"/>
            <ac:spMk id="2" creationId="{81AA7F01-98B3-49CE-A287-1B558536C306}"/>
          </ac:spMkLst>
        </pc:spChg>
        <pc:spChg chg="mod">
          <ac:chgData name="Peter Lee" userId="b8430eea-accb-4a68-b7b0-639f790b745e" providerId="ADAL" clId="{A136EBF7-F67E-4A04-8432-B74CC7183977}" dt="2022-03-17T00:11:41.438" v="37" actId="207"/>
          <ac:spMkLst>
            <pc:docMk/>
            <pc:sldMk cId="4230622197" sldId="284"/>
            <ac:spMk id="3" creationId="{491CCD59-030F-4F79-9A33-EBC86A2EC9FE}"/>
          </ac:spMkLst>
        </pc:spChg>
        <pc:spChg chg="mod">
          <ac:chgData name="Peter Lee" userId="b8430eea-accb-4a68-b7b0-639f790b745e" providerId="ADAL" clId="{A136EBF7-F67E-4A04-8432-B74CC7183977}" dt="2022-03-17T00:11:52.305" v="40" actId="207"/>
          <ac:spMkLst>
            <pc:docMk/>
            <pc:sldMk cId="4230622197" sldId="284"/>
            <ac:spMk id="4" creationId="{3415C901-039D-4058-80C7-5ABA400CDB06}"/>
          </ac:spMkLst>
        </pc:spChg>
        <pc:spChg chg="mod">
          <ac:chgData name="Peter Lee" userId="b8430eea-accb-4a68-b7b0-639f790b745e" providerId="ADAL" clId="{A136EBF7-F67E-4A04-8432-B74CC7183977}" dt="2022-03-17T00:11:54.987" v="41" actId="207"/>
          <ac:spMkLst>
            <pc:docMk/>
            <pc:sldMk cId="4230622197" sldId="284"/>
            <ac:spMk id="5" creationId="{966DA334-7569-42CB-95CD-419F4AC26092}"/>
          </ac:spMkLst>
        </pc:spChg>
        <pc:spChg chg="mod">
          <ac:chgData name="Peter Lee" userId="b8430eea-accb-4a68-b7b0-639f790b745e" providerId="ADAL" clId="{A136EBF7-F67E-4A04-8432-B74CC7183977}" dt="2022-03-17T00:11:48.688" v="39" actId="207"/>
          <ac:spMkLst>
            <pc:docMk/>
            <pc:sldMk cId="4230622197" sldId="284"/>
            <ac:spMk id="6" creationId="{6D8E2964-D9A5-4A16-8604-F04921C189EB}"/>
          </ac:spMkLst>
        </pc:spChg>
        <pc:spChg chg="mod">
          <ac:chgData name="Peter Lee" userId="b8430eea-accb-4a68-b7b0-639f790b745e" providerId="ADAL" clId="{A136EBF7-F67E-4A04-8432-B74CC7183977}" dt="2022-03-17T00:12:44.905" v="49" actId="122"/>
          <ac:spMkLst>
            <pc:docMk/>
            <pc:sldMk cId="4230622197" sldId="284"/>
            <ac:spMk id="16" creationId="{B6086B1F-4F6D-4493-AE84-2520E93642DE}"/>
          </ac:spMkLst>
        </pc:spChg>
        <pc:spChg chg="mod">
          <ac:chgData name="Peter Lee" userId="b8430eea-accb-4a68-b7b0-639f790b745e" providerId="ADAL" clId="{A136EBF7-F67E-4A04-8432-B74CC7183977}" dt="2022-03-17T00:12:44.905" v="49" actId="122"/>
          <ac:spMkLst>
            <pc:docMk/>
            <pc:sldMk cId="4230622197" sldId="284"/>
            <ac:spMk id="18" creationId="{2EFC63F8-23B1-4F22-9868-15EB446170F3}"/>
          </ac:spMkLst>
        </pc:spChg>
        <pc:spChg chg="mod">
          <ac:chgData name="Peter Lee" userId="b8430eea-accb-4a68-b7b0-639f790b745e" providerId="ADAL" clId="{A136EBF7-F67E-4A04-8432-B74CC7183977}" dt="2022-03-17T00:11:46.771" v="38" actId="207"/>
          <ac:spMkLst>
            <pc:docMk/>
            <pc:sldMk cId="4230622197" sldId="284"/>
            <ac:spMk id="19" creationId="{FC17936A-EE2B-4C30-A31C-496282D48B87}"/>
          </ac:spMkLst>
        </pc:spChg>
        <pc:spChg chg="mod">
          <ac:chgData name="Peter Lee" userId="b8430eea-accb-4a68-b7b0-639f790b745e" providerId="ADAL" clId="{A136EBF7-F67E-4A04-8432-B74CC7183977}" dt="2022-03-17T00:12:44.905" v="49" actId="122"/>
          <ac:spMkLst>
            <pc:docMk/>
            <pc:sldMk cId="4230622197" sldId="284"/>
            <ac:spMk id="21" creationId="{F5A6A695-5271-4895-88EF-663A3F593E59}"/>
          </ac:spMkLst>
        </pc:spChg>
        <pc:spChg chg="mod">
          <ac:chgData name="Peter Lee" userId="b8430eea-accb-4a68-b7b0-639f790b745e" providerId="ADAL" clId="{A136EBF7-F67E-4A04-8432-B74CC7183977}" dt="2022-03-17T00:11:22.321" v="32" actId="207"/>
          <ac:spMkLst>
            <pc:docMk/>
            <pc:sldMk cId="4230622197" sldId="284"/>
            <ac:spMk id="23" creationId="{7889103E-B405-4427-BC20-A3CA893D099A}"/>
          </ac:spMkLst>
        </pc:spChg>
        <pc:spChg chg="mod">
          <ac:chgData name="Peter Lee" userId="b8430eea-accb-4a68-b7b0-639f790b745e" providerId="ADAL" clId="{A136EBF7-F67E-4A04-8432-B74CC7183977}" dt="2022-03-17T00:12:44.905" v="49" actId="122"/>
          <ac:spMkLst>
            <pc:docMk/>
            <pc:sldMk cId="4230622197" sldId="284"/>
            <ac:spMk id="24" creationId="{3CD04606-2C05-4AC9-9F6C-C0E9EDF1BC26}"/>
          </ac:spMkLst>
        </pc:spChg>
        <pc:spChg chg="mod">
          <ac:chgData name="Peter Lee" userId="b8430eea-accb-4a68-b7b0-639f790b745e" providerId="ADAL" clId="{A136EBF7-F67E-4A04-8432-B74CC7183977}" dt="2022-03-17T00:12:15.288" v="46" actId="20577"/>
          <ac:spMkLst>
            <pc:docMk/>
            <pc:sldMk cId="4230622197" sldId="284"/>
            <ac:spMk id="34" creationId="{F28D01B5-A5BC-45A3-8718-13BDC694F21C}"/>
          </ac:spMkLst>
        </pc:spChg>
      </pc:sldChg>
      <pc:sldChg chg="modSp add mod">
        <pc:chgData name="Peter Lee" userId="b8430eea-accb-4a68-b7b0-639f790b745e" providerId="ADAL" clId="{A136EBF7-F67E-4A04-8432-B74CC7183977}" dt="2022-03-17T00:14:40.370" v="72" actId="20577"/>
        <pc:sldMkLst>
          <pc:docMk/>
          <pc:sldMk cId="46239765" sldId="289"/>
        </pc:sldMkLst>
        <pc:spChg chg="mod">
          <ac:chgData name="Peter Lee" userId="b8430eea-accb-4a68-b7b0-639f790b745e" providerId="ADAL" clId="{A136EBF7-F67E-4A04-8432-B74CC7183977}" dt="2022-03-17T00:13:33.974" v="55" actId="207"/>
          <ac:spMkLst>
            <pc:docMk/>
            <pc:sldMk cId="46239765" sldId="289"/>
            <ac:spMk id="2" creationId="{8D4775DE-A457-470F-9215-52C254BEA12F}"/>
          </ac:spMkLst>
        </pc:spChg>
        <pc:spChg chg="mod">
          <ac:chgData name="Peter Lee" userId="b8430eea-accb-4a68-b7b0-639f790b745e" providerId="ADAL" clId="{A136EBF7-F67E-4A04-8432-B74CC7183977}" dt="2022-03-17T00:13:54.255" v="61" actId="207"/>
          <ac:spMkLst>
            <pc:docMk/>
            <pc:sldMk cId="46239765" sldId="289"/>
            <ac:spMk id="6" creationId="{6D8E2964-D9A5-4A16-8604-F04921C189EB}"/>
          </ac:spMkLst>
        </pc:spChg>
        <pc:spChg chg="mod">
          <ac:chgData name="Peter Lee" userId="b8430eea-accb-4a68-b7b0-639f790b745e" providerId="ADAL" clId="{A136EBF7-F67E-4A04-8432-B74CC7183977}" dt="2022-03-17T00:14:26.422" v="69" actId="207"/>
          <ac:spMkLst>
            <pc:docMk/>
            <pc:sldMk cId="46239765" sldId="289"/>
            <ac:spMk id="9" creationId="{3C24A58D-AA17-4F67-83B7-7CCA21DB5AEC}"/>
          </ac:spMkLst>
        </pc:spChg>
        <pc:spChg chg="mod">
          <ac:chgData name="Peter Lee" userId="b8430eea-accb-4a68-b7b0-639f790b745e" providerId="ADAL" clId="{A136EBF7-F67E-4A04-8432-B74CC7183977}" dt="2022-03-17T00:12:39.088" v="48" actId="122"/>
          <ac:spMkLst>
            <pc:docMk/>
            <pc:sldMk cId="46239765" sldId="289"/>
            <ac:spMk id="11" creationId="{08C3D9F9-4837-4F86-BA47-07FC8380F1B5}"/>
          </ac:spMkLst>
        </pc:spChg>
        <pc:spChg chg="mod">
          <ac:chgData name="Peter Lee" userId="b8430eea-accb-4a68-b7b0-639f790b745e" providerId="ADAL" clId="{A136EBF7-F67E-4A04-8432-B74CC7183977}" dt="2022-03-17T00:12:39.088" v="48" actId="122"/>
          <ac:spMkLst>
            <pc:docMk/>
            <pc:sldMk cId="46239765" sldId="289"/>
            <ac:spMk id="13" creationId="{5296BD85-425B-4958-88CA-45CA44C80370}"/>
          </ac:spMkLst>
        </pc:spChg>
        <pc:spChg chg="mod">
          <ac:chgData name="Peter Lee" userId="b8430eea-accb-4a68-b7b0-639f790b745e" providerId="ADAL" clId="{A136EBF7-F67E-4A04-8432-B74CC7183977}" dt="2022-03-17T00:14:28.805" v="70" actId="207"/>
          <ac:spMkLst>
            <pc:docMk/>
            <pc:sldMk cId="46239765" sldId="289"/>
            <ac:spMk id="15" creationId="{F04DBBF1-EF80-43E1-B3CC-E7287929142E}"/>
          </ac:spMkLst>
        </pc:spChg>
        <pc:spChg chg="mod">
          <ac:chgData name="Peter Lee" userId="b8430eea-accb-4a68-b7b0-639f790b745e" providerId="ADAL" clId="{A136EBF7-F67E-4A04-8432-B74CC7183977}" dt="2022-03-17T00:12:39.088" v="48" actId="122"/>
          <ac:spMkLst>
            <pc:docMk/>
            <pc:sldMk cId="46239765" sldId="289"/>
            <ac:spMk id="17" creationId="{41E481CA-8BE8-4318-84EE-4F88A61BE57F}"/>
          </ac:spMkLst>
        </pc:spChg>
        <pc:spChg chg="mod">
          <ac:chgData name="Peter Lee" userId="b8430eea-accb-4a68-b7b0-639f790b745e" providerId="ADAL" clId="{A136EBF7-F67E-4A04-8432-B74CC7183977}" dt="2022-03-17T00:13:50.538" v="60" actId="207"/>
          <ac:spMkLst>
            <pc:docMk/>
            <pc:sldMk cId="46239765" sldId="289"/>
            <ac:spMk id="19" creationId="{FC17936A-EE2B-4C30-A31C-496282D48B87}"/>
          </ac:spMkLst>
        </pc:spChg>
        <pc:spChg chg="mod">
          <ac:chgData name="Peter Lee" userId="b8430eea-accb-4a68-b7b0-639f790b745e" providerId="ADAL" clId="{A136EBF7-F67E-4A04-8432-B74CC7183977}" dt="2022-03-17T00:12:39.088" v="48" actId="122"/>
          <ac:spMkLst>
            <pc:docMk/>
            <pc:sldMk cId="46239765" sldId="289"/>
            <ac:spMk id="20" creationId="{AFEC3A38-7684-4BBF-AFAD-87409B0E6BDC}"/>
          </ac:spMkLst>
        </pc:spChg>
        <pc:spChg chg="mod">
          <ac:chgData name="Peter Lee" userId="b8430eea-accb-4a68-b7b0-639f790b745e" providerId="ADAL" clId="{A136EBF7-F67E-4A04-8432-B74CC7183977}" dt="2022-03-17T00:12:39.088" v="48" actId="122"/>
          <ac:spMkLst>
            <pc:docMk/>
            <pc:sldMk cId="46239765" sldId="289"/>
            <ac:spMk id="22" creationId="{FE9BE32E-27C4-48FC-81C3-3D6F67418E34}"/>
          </ac:spMkLst>
        </pc:spChg>
        <pc:spChg chg="mod">
          <ac:chgData name="Peter Lee" userId="b8430eea-accb-4a68-b7b0-639f790b745e" providerId="ADAL" clId="{A136EBF7-F67E-4A04-8432-B74CC7183977}" dt="2022-03-17T00:12:39.088" v="48" actId="122"/>
          <ac:spMkLst>
            <pc:docMk/>
            <pc:sldMk cId="46239765" sldId="289"/>
            <ac:spMk id="24" creationId="{058A900D-B4DE-4CA7-B31B-EF43F275DE2D}"/>
          </ac:spMkLst>
        </pc:spChg>
        <pc:spChg chg="mod">
          <ac:chgData name="Peter Lee" userId="b8430eea-accb-4a68-b7b0-639f790b745e" providerId="ADAL" clId="{A136EBF7-F67E-4A04-8432-B74CC7183977}" dt="2022-03-17T00:13:45.837" v="59" actId="208"/>
          <ac:spMkLst>
            <pc:docMk/>
            <pc:sldMk cId="46239765" sldId="289"/>
            <ac:spMk id="31" creationId="{ADA048D0-8338-452D-AF0D-7D6C9C599BD4}"/>
          </ac:spMkLst>
        </pc:spChg>
        <pc:spChg chg="mod">
          <ac:chgData name="Peter Lee" userId="b8430eea-accb-4a68-b7b0-639f790b745e" providerId="ADAL" clId="{A136EBF7-F67E-4A04-8432-B74CC7183977}" dt="2022-03-17T00:14:21.688" v="68" actId="207"/>
          <ac:spMkLst>
            <pc:docMk/>
            <pc:sldMk cId="46239765" sldId="289"/>
            <ac:spMk id="33" creationId="{7B3DF975-73CD-42C6-9B78-C3FF40C352F1}"/>
          </ac:spMkLst>
        </pc:spChg>
        <pc:spChg chg="mod">
          <ac:chgData name="Peter Lee" userId="b8430eea-accb-4a68-b7b0-639f790b745e" providerId="ADAL" clId="{A136EBF7-F67E-4A04-8432-B74CC7183977}" dt="2022-03-17T00:14:18.121" v="67" actId="207"/>
          <ac:spMkLst>
            <pc:docMk/>
            <pc:sldMk cId="46239765" sldId="289"/>
            <ac:spMk id="36" creationId="{6EBE3DB8-3294-4B4E-8DA5-18607EEBBF08}"/>
          </ac:spMkLst>
        </pc:spChg>
        <pc:spChg chg="mod">
          <ac:chgData name="Peter Lee" userId="b8430eea-accb-4a68-b7b0-639f790b745e" providerId="ADAL" clId="{A136EBF7-F67E-4A04-8432-B74CC7183977}" dt="2022-03-17T00:14:40.370" v="72" actId="20577"/>
          <ac:spMkLst>
            <pc:docMk/>
            <pc:sldMk cId="46239765" sldId="289"/>
            <ac:spMk id="45" creationId="{CE9001BD-04C4-40D0-98EB-088BE1EF0E65}"/>
          </ac:spMkLst>
        </pc:spChg>
        <pc:spChg chg="mod">
          <ac:chgData name="Peter Lee" userId="b8430eea-accb-4a68-b7b0-639f790b745e" providerId="ADAL" clId="{A136EBF7-F67E-4A04-8432-B74CC7183977}" dt="2022-03-17T00:13:41.923" v="57" actId="208"/>
          <ac:spMkLst>
            <pc:docMk/>
            <pc:sldMk cId="46239765" sldId="289"/>
            <ac:spMk id="51" creationId="{FEB42CF1-3717-49C1-AB83-60AC16555486}"/>
          </ac:spMkLst>
        </pc:spChg>
        <pc:spChg chg="mod">
          <ac:chgData name="Peter Lee" userId="b8430eea-accb-4a68-b7b0-639f790b745e" providerId="ADAL" clId="{A136EBF7-F67E-4A04-8432-B74CC7183977}" dt="2022-03-17T00:14:10.914" v="65" actId="208"/>
          <ac:spMkLst>
            <pc:docMk/>
            <pc:sldMk cId="46239765" sldId="289"/>
            <ac:spMk id="69" creationId="{67109255-4AA7-4D58-A34F-284BA675F71A}"/>
          </ac:spMkLst>
        </pc:spChg>
      </pc:sldChg>
      <pc:sldChg chg="modSp add mod">
        <pc:chgData name="Peter Lee" userId="b8430eea-accb-4a68-b7b0-639f790b745e" providerId="ADAL" clId="{A136EBF7-F67E-4A04-8432-B74CC7183977}" dt="2022-03-17T00:14:42.488" v="73" actId="20577"/>
        <pc:sldMkLst>
          <pc:docMk/>
          <pc:sldMk cId="2970339285" sldId="290"/>
        </pc:sldMkLst>
        <pc:spChg chg="mod">
          <ac:chgData name="Peter Lee" userId="b8430eea-accb-4a68-b7b0-639f790b745e" providerId="ADAL" clId="{A136EBF7-F67E-4A04-8432-B74CC7183977}" dt="2022-03-17T00:14:42.488" v="73" actId="20577"/>
          <ac:spMkLst>
            <pc:docMk/>
            <pc:sldMk cId="2970339285" sldId="290"/>
            <ac:spMk id="30" creationId="{53DC234D-BFFC-420A-AF40-5BB71C330D0A}"/>
          </ac:spMkLst>
        </pc:spChg>
      </pc:sldChg>
      <pc:sldMasterChg chg="delSldLayout">
        <pc:chgData name="Peter Lee" userId="b8430eea-accb-4a68-b7b0-639f790b745e" providerId="ADAL" clId="{A136EBF7-F67E-4A04-8432-B74CC7183977}" dt="2022-03-17T00:10:13.721" v="21" actId="2696"/>
        <pc:sldMasterMkLst>
          <pc:docMk/>
          <pc:sldMasterMk cId="123380552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9CB7F-C500-664A-85BC-40E980796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1"/>
          <a:stretch/>
        </p:blipFill>
        <p:spPr>
          <a:xfrm>
            <a:off x="6367137" y="-1"/>
            <a:ext cx="5824863" cy="6759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4D4A17-CCAE-BD4B-887F-A1DBBA9FD3FB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6ED30-CC0E-4E38-BA30-EE9A243B25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96" y="1241"/>
            <a:ext cx="4591070" cy="17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D9C7-BF3A-4B08-A7C6-BDF8F22D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9D22-2F55-499F-A40C-C134A6D0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2715F-F6B1-40B7-A085-57A76EE17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BBDAE-C61D-44C6-8E81-909010839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35B1-32EB-4BF9-83E7-76A89E13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B4538-1EBB-416C-A797-540BB5FE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D6B9E-F6E9-447D-9F5C-8AD5AF82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C00B4-BA50-4F5F-AF76-679F3408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ECCD-0E5E-4DBE-BE8F-C4BA78C8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3BA65-89E4-4AA1-84FE-21179532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D2C45-4F0B-4132-807D-6FE99652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CD0D6-F858-459B-89F5-F4BC9D77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18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F1D8E-8284-4D20-9F07-1B477624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56E6E-01E5-4FFB-84BF-A67981BE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126D0-14C9-4C52-9221-381E82F7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687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868-C628-4798-9052-1F3EA272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9B6-0CFE-4172-B0C4-7A6BC368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E15C-E8E9-4EB5-A939-859F65268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EEB3-8DC8-4D18-B926-D6A8966C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B5C9-8C3B-49CD-8CE3-E436869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3CF48-92E8-40BC-8B79-3138FD77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36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B9D-7DAE-4A4E-B8D5-EF2A5352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45CBB-03FC-4613-BFF6-12BC7861A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00759-024F-4FF8-8C2C-C93F704A4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D0F8-186B-45C4-B1C9-FE77D0BE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8673-8EA0-4D03-9783-6ECE3D3A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C05E-ECDD-4E5A-ABA9-FEE93243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54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5457-8319-4460-8E21-09D594D9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E981E-24A2-46A9-BB24-D45B621F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5E50-8C4F-416C-8187-B750338B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ED8FD-F002-4775-8DCD-F039272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468E-BBC1-427B-AC29-C47E21E7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01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2B4DD-2121-4109-A080-C4B1A2657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F599B-5EFF-4B45-8C0B-4D764C168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D71A-62ED-48BA-8677-BFB3C445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6C96-6D4B-42D9-9697-4D67C273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6D25-F3F5-452D-9581-52A4B84A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725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855547"/>
            <a:ext cx="10326658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</a:t>
            </a:r>
            <a:endParaRPr lang="en-AU">
              <a:effectLst/>
              <a:latin typeface="Helvetica" pitchFamily="2" charset="0"/>
            </a:endParaRP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4A774342-138D-214F-B8E9-2E36E1B2BF69}"/>
              </a:ext>
            </a:extLst>
          </p:cNvPr>
          <p:cNvSpPr/>
          <p:nvPr userDrawn="1"/>
        </p:nvSpPr>
        <p:spPr>
          <a:xfrm rot="16200000">
            <a:off x="5998464" y="481584"/>
            <a:ext cx="469392" cy="11917680"/>
          </a:xfrm>
          <a:prstGeom prst="round2SameRect">
            <a:avLst>
              <a:gd name="adj1" fmla="val 4333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541CA3-E603-F740-905B-12EF2357A8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3078" y="6287426"/>
            <a:ext cx="658649" cy="280276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0767ADF-03F7-5546-BD4C-A893376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3093" y="6255097"/>
            <a:ext cx="5402187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Public Policy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2847235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855547"/>
            <a:ext cx="10326658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4A774342-138D-214F-B8E9-2E36E1B2BF69}"/>
              </a:ext>
            </a:extLst>
          </p:cNvPr>
          <p:cNvSpPr/>
          <p:nvPr userDrawn="1"/>
        </p:nvSpPr>
        <p:spPr>
          <a:xfrm rot="16200000">
            <a:off x="5998464" y="481584"/>
            <a:ext cx="469392" cy="11917680"/>
          </a:xfrm>
          <a:prstGeom prst="round2SameRect">
            <a:avLst>
              <a:gd name="adj1" fmla="val 4333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541CA3-E603-F740-905B-12EF2357A8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3078" y="6287426"/>
            <a:ext cx="658649" cy="280276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0767ADF-03F7-5546-BD4C-A893376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3093" y="6255097"/>
            <a:ext cx="5402187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Institute for Public Policy and Governance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892E4-FE46-4BA3-A4EB-B1DA15072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75152"/>
          <a:stretch/>
        </p:blipFill>
        <p:spPr>
          <a:xfrm>
            <a:off x="11505877" y="363257"/>
            <a:ext cx="411299" cy="7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569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38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2234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>
          <p15:clr>
            <a:srgbClr val="5ACBF0"/>
          </p15:clr>
        </p15:guide>
        <p15:guide id="6" pos="2688">
          <p15:clr>
            <a:srgbClr val="5ACBF0"/>
          </p15:clr>
        </p15:guide>
        <p15:guide id="7" pos="2400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9D0B-A55D-47DE-8A15-4BE34E7C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18D47-3ACC-4313-A536-BEF17B3BD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2EE9-0605-41A0-9C3B-AAC6B3DB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6238-9331-47B8-9044-58BAF19A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8743-E2D0-40F9-B6EE-630500BB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2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63A0-764B-4662-89FD-5FB3B0D3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395D-A075-4A9F-BB05-1C5E249A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A74C-E059-4B56-8988-520A50A4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96D65-057C-4E80-84D1-72CEC31F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050E-DB51-4D42-8170-F6CBAED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E96F-26AB-460A-A9F6-94FE3461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22E7A-FD9E-4445-BF02-3BCE4743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051D-E5E5-4895-A5E1-A6D6B7A3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C503-1305-45A7-A4A4-0EE073F0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EF59-AF2F-4C1C-9DEF-9CE4FB00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8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4E07-F25B-4B55-82C1-2B8DCC46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C247-6655-4756-9614-57ED7EF40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C10D2-A70E-4E83-8FB9-114E6E2D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CAA8-78BC-4136-BFAB-E2D328B9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1D7C-A77C-4162-A8CA-A09668B6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EF55-3D01-45DD-9875-BCAACC08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5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Institute for Public Policy and Governance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4" r:id="rId3"/>
    <p:sldLayoutId id="2147483705" r:id="rId4"/>
    <p:sldLayoutId id="2147483706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0D2AC-BC8D-4816-BAEF-42589C0F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EBD6-CB94-4E23-977B-B3B93EB5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1574-8C2A-48F3-954A-74E6B8C5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ED80-C6AE-454B-BF31-CF4E39A5AC7E}" type="datetimeFigureOut">
              <a:rPr lang="en-AU" smtClean="0"/>
              <a:t>26/05/2022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A7D4-40D2-4B37-BF85-062B651AA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A573-282A-44E4-952E-82D1ED202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DDBE-9F47-4897-A5B2-61BA61F986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30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chemeClr val="accent2"/>
              </a:gs>
              <a:gs pos="39000">
                <a:schemeClr val="accent1"/>
              </a:gs>
              <a:gs pos="18000">
                <a:schemeClr val="tx2"/>
              </a:gs>
              <a:gs pos="92000">
                <a:schemeClr val="tx2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3914" y="4566510"/>
            <a:ext cx="1796396" cy="30218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BUILD WHEEL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 the ‘evidence informed’ wheel, using the descriptions and resources provided.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4076" y="4566510"/>
            <a:ext cx="1796396" cy="30218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SHARE EVIDENCE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the literature summaries and FAQ to ground ongoing work, and share your evidence base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1530" y="4566510"/>
            <a:ext cx="2148940" cy="30218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DESIGN INTERVENTION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Build on the resource mapping to create intervention solutions (e.g., emails and recommended resources) grounded in evidence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1582" y="4566510"/>
            <a:ext cx="2003152" cy="30218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PLAN EVALUATION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Work with schools and experts to evaluate the work, using the evaluation strategies in the resources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 descr="timeline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340122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1"/>
              </a:gs>
              <a:gs pos="90000">
                <a:schemeClr val="accent2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Q1</a:t>
            </a:r>
          </a:p>
        </p:txBody>
      </p:sp>
      <p:sp>
        <p:nvSpPr>
          <p:cNvPr id="51" name="Oval 50" descr="timeline endpoints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 descr="timeline endpoints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666452" y="2934612"/>
            <a:ext cx="180805" cy="18080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 descr="timeline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6434370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tx2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Q4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70" name="Oval 69" descr="timeline endpoints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353949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 descr="timeline endpoints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760700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MILESTONE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algn="ctr"/>
            <a:r>
              <a:rPr lang="en-US" sz="1400" dirty="0"/>
              <a:t>MILESTONE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algn="ctr"/>
            <a:r>
              <a:rPr lang="en-US" sz="1400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algn="ctr"/>
            <a:r>
              <a:rPr lang="en-US" sz="1400" dirty="0"/>
              <a:t>MILESTONE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algn="ctr"/>
            <a:r>
              <a:rPr lang="en-US" sz="1400" dirty="0"/>
              <a:t>MILESTONE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algn="ctr"/>
            <a:r>
              <a:rPr lang="en-US" sz="1400" dirty="0"/>
              <a:t>MILESTONE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pPr algn="ctr"/>
            <a:r>
              <a:rPr lang="en-US" sz="1400" dirty="0"/>
              <a:t>MILESTONE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</a:t>
            </a: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122" name="Freeform: Shape 121" descr="timeline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3" name="Oval 122" descr="timeline endpoints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 descr="timeline endpoints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450401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450401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450401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450401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62" name="Freeform: Shape 61" descr="timeline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263784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3" name="Oval 62" descr="timeline endpoints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483974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descr="timeline endpoints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483974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C08D0D-2C5D-40D2-A69E-E57508ACF89A}"/>
              </a:ext>
            </a:extLst>
          </p:cNvPr>
          <p:cNvSpPr/>
          <p:nvPr/>
        </p:nvSpPr>
        <p:spPr>
          <a:xfrm>
            <a:off x="852737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C9E2F2-668F-4476-A2DE-C5428F31357E}"/>
              </a:ext>
            </a:extLst>
          </p:cNvPr>
          <p:cNvSpPr/>
          <p:nvPr/>
        </p:nvSpPr>
        <p:spPr>
          <a:xfrm>
            <a:off x="852737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92806-F8B3-47BB-9377-97E05CF8A7C4}"/>
              </a:ext>
            </a:extLst>
          </p:cNvPr>
          <p:cNvSpPr/>
          <p:nvPr/>
        </p:nvSpPr>
        <p:spPr>
          <a:xfrm>
            <a:off x="852737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98533-FB86-441D-A3FB-42DB9F92E9E1}"/>
              </a:ext>
            </a:extLst>
          </p:cNvPr>
          <p:cNvSpPr/>
          <p:nvPr/>
        </p:nvSpPr>
        <p:spPr>
          <a:xfrm>
            <a:off x="852737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77" name="Freeform: Shape 76" descr="timeline ">
            <a:extLst>
              <a:ext uri="{FF2B5EF4-FFF2-40B4-BE49-F238E27FC236}">
                <a16:creationId xmlns:a16="http://schemas.microsoft.com/office/drawing/2014/main" id="{6B7C02D2-6A92-42E5-91E4-81B6818EEAA2}"/>
              </a:ext>
            </a:extLst>
          </p:cNvPr>
          <p:cNvSpPr/>
          <p:nvPr/>
        </p:nvSpPr>
        <p:spPr>
          <a:xfrm rot="16200000" flipV="1">
            <a:off x="666120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8" name="Oval 77" descr="timeline endpoints">
            <a:extLst>
              <a:ext uri="{FF2B5EF4-FFF2-40B4-BE49-F238E27FC236}">
                <a16:creationId xmlns:a16="http://schemas.microsoft.com/office/drawing/2014/main" id="{5938B080-DD64-4D38-9E3E-5A212CAE0E49}"/>
              </a:ext>
            </a:extLst>
          </p:cNvPr>
          <p:cNvSpPr/>
          <p:nvPr/>
        </p:nvSpPr>
        <p:spPr>
          <a:xfrm>
            <a:off x="886310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 descr="timeline endpoints">
            <a:extLst>
              <a:ext uri="{FF2B5EF4-FFF2-40B4-BE49-F238E27FC236}">
                <a16:creationId xmlns:a16="http://schemas.microsoft.com/office/drawing/2014/main" id="{C4D17941-D82F-4C0C-B4BF-DA28B521E1DD}"/>
              </a:ext>
            </a:extLst>
          </p:cNvPr>
          <p:cNvSpPr/>
          <p:nvPr/>
        </p:nvSpPr>
        <p:spPr>
          <a:xfrm>
            <a:off x="886310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715D29C-523D-4B56-8B88-51546B8E2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C02F6A7-1B9C-4603-83CA-A00989013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4D1AC9D-DCFD-44C8-B37A-4F9B5EF351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8E78B09-54C4-4212-9263-67663A369E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0BEA309C-D1D3-4CA5-8614-2EB7CE8B2D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67FBAD0-3540-4909-943F-4D466B5B29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579A6772-47BE-433D-8F07-77E4A173FD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A575DF51-7C46-4E7C-A7A9-3F556E3AD8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Institute for Public Policy and Governance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768" y="3766155"/>
            <a:ext cx="112577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008755" y="3592311"/>
            <a:ext cx="308407" cy="308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434565" y="3608342"/>
            <a:ext cx="308407" cy="308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906887" y="3611951"/>
            <a:ext cx="308407" cy="308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18378" y="3605188"/>
            <a:ext cx="308407" cy="308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48990" y="3603230"/>
            <a:ext cx="308407" cy="308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582757" y="3073950"/>
            <a:ext cx="1214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April 2022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2629524" y="3072154"/>
            <a:ext cx="131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May 2022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5488628" y="3073949"/>
            <a:ext cx="13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June 2022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8406491" y="3073950"/>
            <a:ext cx="124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July 2022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10515378" y="3068718"/>
            <a:ext cx="17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12 2022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409851" y="3317997"/>
            <a:ext cx="185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1 Workshop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380545" y="3300567"/>
            <a:ext cx="183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2 Workshop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275227" y="3319426"/>
            <a:ext cx="182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3 Workshop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8139174" y="3280024"/>
            <a:ext cx="184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4 Workshop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10250323" y="3315640"/>
            <a:ext cx="184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5 Workshop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867126" y="3766155"/>
            <a:ext cx="0" cy="5902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11522" y="3766155"/>
            <a:ext cx="0" cy="5902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4066319" y="4378359"/>
            <a:ext cx="169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W/C 23 May 2022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016065" y="4593097"/>
            <a:ext cx="191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Leaders in Conversation Panel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7285268" y="4348566"/>
            <a:ext cx="176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W/C 27 June 2022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7207472" y="4584844"/>
            <a:ext cx="191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Leaders in Conversation Panel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169211" y="2431529"/>
            <a:ext cx="0" cy="1345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24363" y="2420256"/>
            <a:ext cx="0" cy="1345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76088" y="2420256"/>
            <a:ext cx="0" cy="1345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3404636" y="2143837"/>
            <a:ext cx="154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W/C 9 May 2022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6602456" y="2117916"/>
            <a:ext cx="17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W/C 20 June 2022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9259342" y="2112479"/>
            <a:ext cx="163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W/C 25 July 2022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3210379" y="1931709"/>
            <a:ext cx="191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Coaching</a:t>
            </a:r>
          </a:p>
        </p:txBody>
      </p:sp>
      <p:sp>
        <p:nvSpPr>
          <p:cNvPr id="41" name="TextBox 40"/>
          <p:cNvSpPr txBox="1"/>
          <p:nvPr/>
        </p:nvSpPr>
        <p:spPr>
          <a:xfrm flipH="1">
            <a:off x="6474568" y="1902810"/>
            <a:ext cx="191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Coaching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9117255" y="1861459"/>
            <a:ext cx="191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Coaching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40365" y="553009"/>
            <a:ext cx="5805410" cy="989541"/>
          </a:xfrm>
        </p:spPr>
        <p:txBody>
          <a:bodyPr/>
          <a:lstStyle/>
          <a:p>
            <a:r>
              <a:rPr lang="en-AU" sz="3200" b="1" dirty="0">
                <a:solidFill>
                  <a:schemeClr val="tx1"/>
                </a:solidFill>
              </a:rPr>
              <a:t>Cumberland City Council</a:t>
            </a:r>
            <a:br>
              <a:rPr lang="en-AU" sz="3200" b="1" dirty="0">
                <a:solidFill>
                  <a:schemeClr val="tx1"/>
                </a:solidFill>
              </a:rPr>
            </a:br>
            <a:r>
              <a:rPr lang="en-AU" sz="3200" b="1" dirty="0">
                <a:solidFill>
                  <a:schemeClr val="tx1"/>
                </a:solidFill>
              </a:rPr>
              <a:t>Learning Journey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56" y="4974744"/>
            <a:ext cx="900000" cy="90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28" y="4974744"/>
            <a:ext cx="900000" cy="900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928" y="4974743"/>
            <a:ext cx="900000" cy="90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514" y="5850543"/>
            <a:ext cx="2553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*These dates may be subject to change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229388" y="2307858"/>
            <a:ext cx="1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 March 2022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249212" y="2086720"/>
            <a:ext cx="185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Launch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20532" y="2598807"/>
            <a:ext cx="0" cy="1178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9" name="Picture 32" descr="News - Media releases | Cumberland City Counc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64" y="467867"/>
            <a:ext cx="2075658" cy="116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53710892-2001-43A9-8752-55DB67A78334}" vid="{CF9F37BA-3B91-4A44-93B8-7D4A0E0B2EA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010de881-5e6a-4240-b83a-1f79a6234344">
      <Terms xmlns="http://schemas.microsoft.com/office/infopath/2007/PartnerControls"/>
    </TaxKeywordTaxHTField>
    <TaxCatchAll xmlns="010de881-5e6a-4240-b83a-1f79a6234344" xsi:nil="true"/>
    <lcf76f155ced4ddcb4097134ff3c332f xmlns="25de865c-f28c-4fb1-9303-04c8ff567ad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90A049240F0E4C9569D82BEC6E7348" ma:contentTypeVersion="18" ma:contentTypeDescription="Create a new document." ma:contentTypeScope="" ma:versionID="ff198d274bc8d3e4f1cb231e22c4d5bc">
  <xsd:schema xmlns:xsd="http://www.w3.org/2001/XMLSchema" xmlns:xs="http://www.w3.org/2001/XMLSchema" xmlns:p="http://schemas.microsoft.com/office/2006/metadata/properties" xmlns:ns2="010de881-5e6a-4240-b83a-1f79a6234344" xmlns:ns3="25de865c-f28c-4fb1-9303-04c8ff567ad6" targetNamespace="http://schemas.microsoft.com/office/2006/metadata/properties" ma:root="true" ma:fieldsID="90ae7967104b8b1541559a81191cad6d" ns2:_="" ns3:_="">
    <xsd:import namespace="010de881-5e6a-4240-b83a-1f79a6234344"/>
    <xsd:import namespace="25de865c-f28c-4fb1-9303-04c8ff567ad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MediaServiceLocation" minOccurs="0"/>
                <xsd:element ref="ns2:SharedWithUsers" minOccurs="0"/>
                <xsd:element ref="ns2:SharedWithDetail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de881-5e6a-4240-b83a-1f79a623434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fef7914-8384-4319-8444-378afdf4f65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c4a3394-c52a-47b8-a282-f923546a63f1}" ma:internalName="TaxCatchAll" ma:showField="CatchAllData" ma:web="010de881-5e6a-4240-b83a-1f79a6234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e865c-f28c-4fb1-9303-04c8ff567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4fef7914-8384-4319-8444-378afdf4f6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5C68E8-B848-4D5F-AA74-06E146FC7A15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5de865c-f28c-4fb1-9303-04c8ff567ad6"/>
    <ds:schemaRef ds:uri="010de881-5e6a-4240-b83a-1f79a6234344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862C23-7132-4789-A518-68539E408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FFB256-D25C-4CED-BEB5-B77CFE8E0B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de881-5e6a-4240-b83a-1f79a6234344"/>
    <ds:schemaRef ds:uri="25de865c-f28c-4fb1-9303-04c8ff567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IPPG Branded Templates PPT 16x9_B_FA</Template>
  <TotalTime>249</TotalTime>
  <Words>525</Words>
  <Application>Microsoft Office PowerPoint</Application>
  <PresentationFormat>Widescreen</PresentationFormat>
  <Paragraphs>101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1_Office Theme</vt:lpstr>
      <vt:lpstr>Roadmap</vt:lpstr>
      <vt:lpstr>Roadmap </vt:lpstr>
      <vt:lpstr>Roadmap </vt:lpstr>
      <vt:lpstr>Cumberland City Council Learning Journey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Heading</dc:title>
  <dc:creator>Peter Lee</dc:creator>
  <cp:lastModifiedBy>Simon Knight</cp:lastModifiedBy>
  <cp:revision>30</cp:revision>
  <dcterms:created xsi:type="dcterms:W3CDTF">2020-06-19T01:43:03Z</dcterms:created>
  <dcterms:modified xsi:type="dcterms:W3CDTF">2022-05-26T06:56:57Z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0x010100D590A049240F0E4C9569D82BEC6E7348</vt:lpwstr>
  </property>
  <property fmtid="{D5CDD505-2E9C-101B-9397-08002B2CF9AE}" pid="3" name="MSIP_Label_51a6c3db-1667-4f49-995a-8b9973972958_Enabled">
    <vt:lpwstr>true</vt:lpwstr>
  </property>
  <property fmtid="{D5CDD505-2E9C-101B-9397-08002B2CF9AE}" pid="4" name="MSIP_Label_51a6c3db-1667-4f49-995a-8b9973972958_SetDate">
    <vt:lpwstr>2021-01-12T01:53:28Z</vt:lpwstr>
  </property>
  <property fmtid="{D5CDD505-2E9C-101B-9397-08002B2CF9AE}" pid="5" name="MSIP_Label_51a6c3db-1667-4f49-995a-8b9973972958_Method">
    <vt:lpwstr>Standard</vt:lpwstr>
  </property>
  <property fmtid="{D5CDD505-2E9C-101B-9397-08002B2CF9AE}" pid="6" name="MSIP_Label_51a6c3db-1667-4f49-995a-8b9973972958_Name">
    <vt:lpwstr>UTS-Internal</vt:lpwstr>
  </property>
  <property fmtid="{D5CDD505-2E9C-101B-9397-08002B2CF9AE}" pid="7" name="MSIP_Label_51a6c3db-1667-4f49-995a-8b9973972958_SiteId">
    <vt:lpwstr>e8911c26-cf9f-4a9c-878e-527807be8791</vt:lpwstr>
  </property>
  <property fmtid="{D5CDD505-2E9C-101B-9397-08002B2CF9AE}" pid="8" name="MSIP_Label_51a6c3db-1667-4f49-995a-8b9973972958_ActionId">
    <vt:lpwstr>32c27cc8-36d2-4bce-ae30-14791c86e2d2</vt:lpwstr>
  </property>
  <property fmtid="{D5CDD505-2E9C-101B-9397-08002B2CF9AE}" pid="9" name="MSIP_Label_51a6c3db-1667-4f49-995a-8b9973972958_ContentBits">
    <vt:lpwstr>0</vt:lpwstr>
  </property>
  <property fmtid="{D5CDD505-2E9C-101B-9397-08002B2CF9AE}" pid="10" name="TaxKeyword">
    <vt:lpwstr/>
  </property>
  <property fmtid="{D5CDD505-2E9C-101B-9397-08002B2CF9AE}" pid="11" name="MediaServiceImageTags">
    <vt:lpwstr/>
  </property>
</Properties>
</file>