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9"/>
  </p:notesMasterIdLst>
  <p:sldIdLst>
    <p:sldId id="380" r:id="rId5"/>
    <p:sldId id="381" r:id="rId6"/>
    <p:sldId id="302" r:id="rId7"/>
    <p:sldId id="316" r:id="rId8"/>
  </p:sldIdLst>
  <p:sldSz cx="12192000" cy="6858000"/>
  <p:notesSz cx="10018713" cy="68881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93" userDrawn="1">
          <p15:clr>
            <a:srgbClr val="A4A3A4"/>
          </p15:clr>
        </p15:guide>
        <p15:guide id="2" orient="horz" pos="1139" userDrawn="1">
          <p15:clr>
            <a:srgbClr val="A4A3A4"/>
          </p15:clr>
        </p15:guide>
        <p15:guide id="3" orient="horz" pos="1275"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0B03C56-666A-0771-9D6C-9317C2A97F2D}" name="Carol Mills" initials="CM" userId="Carol Mills"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5DE0"/>
    <a:srgbClr val="6C92F6"/>
    <a:srgbClr val="C9D6FB"/>
    <a:srgbClr val="FFFFFF"/>
    <a:srgbClr val="5D85F5"/>
    <a:srgbClr val="EBF0FF"/>
    <a:srgbClr val="DADFEE"/>
    <a:srgbClr val="D5DBEB"/>
    <a:srgbClr val="F4F2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BADE3D-54B0-4B49-944F-B98A18AA4A21}" v="3" dt="2022-05-25T04:58:08.5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8" autoAdjust="0"/>
    <p:restoredTop sz="95706" autoAdjust="0"/>
  </p:normalViewPr>
  <p:slideViewPr>
    <p:cSldViewPr snapToGrid="0" snapToObjects="1">
      <p:cViewPr varScale="1">
        <p:scale>
          <a:sx n="108" d="100"/>
          <a:sy n="108" d="100"/>
        </p:scale>
        <p:origin x="576" y="102"/>
      </p:cViewPr>
      <p:guideLst>
        <p:guide pos="393"/>
        <p:guide orient="horz" pos="1139"/>
        <p:guide orient="horz" pos="127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Lee" userId="b8430eea-accb-4a68-b7b0-639f790b745e" providerId="ADAL" clId="{A7BADE3D-54B0-4B49-944F-B98A18AA4A21}"/>
    <pc:docChg chg="addSld delSld modSld">
      <pc:chgData name="Peter Lee" userId="b8430eea-accb-4a68-b7b0-639f790b745e" providerId="ADAL" clId="{A7BADE3D-54B0-4B49-944F-B98A18AA4A21}" dt="2022-05-25T04:58:08.561" v="14"/>
      <pc:docMkLst>
        <pc:docMk/>
      </pc:docMkLst>
      <pc:sldChg chg="del">
        <pc:chgData name="Peter Lee" userId="b8430eea-accb-4a68-b7b0-639f790b745e" providerId="ADAL" clId="{A7BADE3D-54B0-4B49-944F-B98A18AA4A21}" dt="2022-05-25T04:54:27.541" v="1" actId="47"/>
        <pc:sldMkLst>
          <pc:docMk/>
          <pc:sldMk cId="62425512" sldId="262"/>
        </pc:sldMkLst>
      </pc:sldChg>
      <pc:sldChg chg="modSp add mod">
        <pc:chgData name="Peter Lee" userId="b8430eea-accb-4a68-b7b0-639f790b745e" providerId="ADAL" clId="{A7BADE3D-54B0-4B49-944F-B98A18AA4A21}" dt="2022-05-25T04:55:30.416" v="12" actId="1076"/>
        <pc:sldMkLst>
          <pc:docMk/>
          <pc:sldMk cId="3983016813" sldId="302"/>
        </pc:sldMkLst>
        <pc:spChg chg="mod">
          <ac:chgData name="Peter Lee" userId="b8430eea-accb-4a68-b7b0-639f790b745e" providerId="ADAL" clId="{A7BADE3D-54B0-4B49-944F-B98A18AA4A21}" dt="2022-05-25T04:55:30.416" v="12" actId="1076"/>
          <ac:spMkLst>
            <pc:docMk/>
            <pc:sldMk cId="3983016813" sldId="302"/>
            <ac:spMk id="6" creationId="{15E6DDB8-94B9-4D8B-85B3-E197C56F644B}"/>
          </ac:spMkLst>
        </pc:spChg>
        <pc:spChg chg="mod">
          <ac:chgData name="Peter Lee" userId="b8430eea-accb-4a68-b7b0-639f790b745e" providerId="ADAL" clId="{A7BADE3D-54B0-4B49-944F-B98A18AA4A21}" dt="2022-05-25T04:55:30.416" v="12" actId="1076"/>
          <ac:spMkLst>
            <pc:docMk/>
            <pc:sldMk cId="3983016813" sldId="302"/>
            <ac:spMk id="7" creationId="{E8499DA9-D878-4122-BE15-9BBEC7DFE3E6}"/>
          </ac:spMkLst>
        </pc:spChg>
        <pc:spChg chg="mod">
          <ac:chgData name="Peter Lee" userId="b8430eea-accb-4a68-b7b0-639f790b745e" providerId="ADAL" clId="{A7BADE3D-54B0-4B49-944F-B98A18AA4A21}" dt="2022-05-25T04:55:30.416" v="12" actId="1076"/>
          <ac:spMkLst>
            <pc:docMk/>
            <pc:sldMk cId="3983016813" sldId="302"/>
            <ac:spMk id="8" creationId="{EA4DF05D-F9D7-47D4-AAE8-F776B5109801}"/>
          </ac:spMkLst>
        </pc:spChg>
        <pc:spChg chg="mod">
          <ac:chgData name="Peter Lee" userId="b8430eea-accb-4a68-b7b0-639f790b745e" providerId="ADAL" clId="{A7BADE3D-54B0-4B49-944F-B98A18AA4A21}" dt="2022-05-25T04:55:30.416" v="12" actId="1076"/>
          <ac:spMkLst>
            <pc:docMk/>
            <pc:sldMk cId="3983016813" sldId="302"/>
            <ac:spMk id="12" creationId="{104A9356-F346-45BA-912B-23D848A7579E}"/>
          </ac:spMkLst>
        </pc:spChg>
        <pc:spChg chg="mod">
          <ac:chgData name="Peter Lee" userId="b8430eea-accb-4a68-b7b0-639f790b745e" providerId="ADAL" clId="{A7BADE3D-54B0-4B49-944F-B98A18AA4A21}" dt="2022-05-25T04:55:30.416" v="12" actId="1076"/>
          <ac:spMkLst>
            <pc:docMk/>
            <pc:sldMk cId="3983016813" sldId="302"/>
            <ac:spMk id="13" creationId="{6587DE75-7B98-4858-8F3D-2D68D286DF3B}"/>
          </ac:spMkLst>
        </pc:spChg>
        <pc:spChg chg="mod">
          <ac:chgData name="Peter Lee" userId="b8430eea-accb-4a68-b7b0-639f790b745e" providerId="ADAL" clId="{A7BADE3D-54B0-4B49-944F-B98A18AA4A21}" dt="2022-05-25T04:55:30.416" v="12" actId="1076"/>
          <ac:spMkLst>
            <pc:docMk/>
            <pc:sldMk cId="3983016813" sldId="302"/>
            <ac:spMk id="14" creationId="{2B2352EB-AD67-44E9-B867-0F02115551F2}"/>
          </ac:spMkLst>
        </pc:spChg>
        <pc:spChg chg="mod">
          <ac:chgData name="Peter Lee" userId="b8430eea-accb-4a68-b7b0-639f790b745e" providerId="ADAL" clId="{A7BADE3D-54B0-4B49-944F-B98A18AA4A21}" dt="2022-05-25T04:55:30.416" v="12" actId="1076"/>
          <ac:spMkLst>
            <pc:docMk/>
            <pc:sldMk cId="3983016813" sldId="302"/>
            <ac:spMk id="15" creationId="{52BAF067-36B1-4C36-A733-39083FAD3EB5}"/>
          </ac:spMkLst>
        </pc:spChg>
        <pc:spChg chg="mod">
          <ac:chgData name="Peter Lee" userId="b8430eea-accb-4a68-b7b0-639f790b745e" providerId="ADAL" clId="{A7BADE3D-54B0-4B49-944F-B98A18AA4A21}" dt="2022-05-25T04:55:30.416" v="12" actId="1076"/>
          <ac:spMkLst>
            <pc:docMk/>
            <pc:sldMk cId="3983016813" sldId="302"/>
            <ac:spMk id="16" creationId="{73D52A0B-C625-455A-8BD7-4C233954429E}"/>
          </ac:spMkLst>
        </pc:spChg>
        <pc:spChg chg="mod">
          <ac:chgData name="Peter Lee" userId="b8430eea-accb-4a68-b7b0-639f790b745e" providerId="ADAL" clId="{A7BADE3D-54B0-4B49-944F-B98A18AA4A21}" dt="2022-05-25T04:55:30.416" v="12" actId="1076"/>
          <ac:spMkLst>
            <pc:docMk/>
            <pc:sldMk cId="3983016813" sldId="302"/>
            <ac:spMk id="17" creationId="{311D5E5C-7DFE-4412-932A-0F02B40E07F6}"/>
          </ac:spMkLst>
        </pc:spChg>
        <pc:spChg chg="mod">
          <ac:chgData name="Peter Lee" userId="b8430eea-accb-4a68-b7b0-639f790b745e" providerId="ADAL" clId="{A7BADE3D-54B0-4B49-944F-B98A18AA4A21}" dt="2022-05-25T04:55:30.416" v="12" actId="1076"/>
          <ac:spMkLst>
            <pc:docMk/>
            <pc:sldMk cId="3983016813" sldId="302"/>
            <ac:spMk id="20" creationId="{3354E3FA-C390-4CAE-8BC9-947120110E5D}"/>
          </ac:spMkLst>
        </pc:spChg>
        <pc:cxnChg chg="mod">
          <ac:chgData name="Peter Lee" userId="b8430eea-accb-4a68-b7b0-639f790b745e" providerId="ADAL" clId="{A7BADE3D-54B0-4B49-944F-B98A18AA4A21}" dt="2022-05-25T04:55:30.416" v="12" actId="1076"/>
          <ac:cxnSpMkLst>
            <pc:docMk/>
            <pc:sldMk cId="3983016813" sldId="302"/>
            <ac:cxnSpMk id="19" creationId="{EE27B4EE-4F13-4F56-84B8-4444EB5E7F9A}"/>
          </ac:cxnSpMkLst>
        </pc:cxnChg>
      </pc:sldChg>
      <pc:sldChg chg="del">
        <pc:chgData name="Peter Lee" userId="b8430eea-accb-4a68-b7b0-639f790b745e" providerId="ADAL" clId="{A7BADE3D-54B0-4B49-944F-B98A18AA4A21}" dt="2022-05-25T04:54:24.128" v="0" actId="47"/>
        <pc:sldMkLst>
          <pc:docMk/>
          <pc:sldMk cId="514898331" sldId="312"/>
        </pc:sldMkLst>
      </pc:sldChg>
      <pc:sldChg chg="modSp mod">
        <pc:chgData name="Peter Lee" userId="b8430eea-accb-4a68-b7b0-639f790b745e" providerId="ADAL" clId="{A7BADE3D-54B0-4B49-944F-B98A18AA4A21}" dt="2022-05-25T04:54:47.657" v="10" actId="20577"/>
        <pc:sldMkLst>
          <pc:docMk/>
          <pc:sldMk cId="3949049778" sldId="316"/>
        </pc:sldMkLst>
        <pc:spChg chg="mod">
          <ac:chgData name="Peter Lee" userId="b8430eea-accb-4a68-b7b0-639f790b745e" providerId="ADAL" clId="{A7BADE3D-54B0-4B49-944F-B98A18AA4A21}" dt="2022-05-25T04:54:47.657" v="10" actId="20577"/>
          <ac:spMkLst>
            <pc:docMk/>
            <pc:sldMk cId="3949049778" sldId="316"/>
            <ac:spMk id="23" creationId="{CED11557-E677-4D39-A82C-182CF7261580}"/>
          </ac:spMkLst>
        </pc:spChg>
      </pc:sldChg>
      <pc:sldChg chg="del">
        <pc:chgData name="Peter Lee" userId="b8430eea-accb-4a68-b7b0-639f790b745e" providerId="ADAL" clId="{A7BADE3D-54B0-4B49-944F-B98A18AA4A21}" dt="2022-05-25T04:54:24.128" v="0" actId="47"/>
        <pc:sldMkLst>
          <pc:docMk/>
          <pc:sldMk cId="4265826945" sldId="317"/>
        </pc:sldMkLst>
      </pc:sldChg>
      <pc:sldChg chg="del">
        <pc:chgData name="Peter Lee" userId="b8430eea-accb-4a68-b7b0-639f790b745e" providerId="ADAL" clId="{A7BADE3D-54B0-4B49-944F-B98A18AA4A21}" dt="2022-05-25T04:54:27.541" v="1" actId="47"/>
        <pc:sldMkLst>
          <pc:docMk/>
          <pc:sldMk cId="2226535223" sldId="322"/>
        </pc:sldMkLst>
      </pc:sldChg>
      <pc:sldChg chg="del">
        <pc:chgData name="Peter Lee" userId="b8430eea-accb-4a68-b7b0-639f790b745e" providerId="ADAL" clId="{A7BADE3D-54B0-4B49-944F-B98A18AA4A21}" dt="2022-05-25T04:54:24.128" v="0" actId="47"/>
        <pc:sldMkLst>
          <pc:docMk/>
          <pc:sldMk cId="15172709" sldId="323"/>
        </pc:sldMkLst>
      </pc:sldChg>
      <pc:sldChg chg="del">
        <pc:chgData name="Peter Lee" userId="b8430eea-accb-4a68-b7b0-639f790b745e" providerId="ADAL" clId="{A7BADE3D-54B0-4B49-944F-B98A18AA4A21}" dt="2022-05-25T04:54:24.128" v="0" actId="47"/>
        <pc:sldMkLst>
          <pc:docMk/>
          <pc:sldMk cId="2403646329" sldId="324"/>
        </pc:sldMkLst>
      </pc:sldChg>
      <pc:sldChg chg="del">
        <pc:chgData name="Peter Lee" userId="b8430eea-accb-4a68-b7b0-639f790b745e" providerId="ADAL" clId="{A7BADE3D-54B0-4B49-944F-B98A18AA4A21}" dt="2022-05-25T04:54:27.541" v="1" actId="47"/>
        <pc:sldMkLst>
          <pc:docMk/>
          <pc:sldMk cId="1875860954" sldId="325"/>
        </pc:sldMkLst>
      </pc:sldChg>
      <pc:sldChg chg="del">
        <pc:chgData name="Peter Lee" userId="b8430eea-accb-4a68-b7b0-639f790b745e" providerId="ADAL" clId="{A7BADE3D-54B0-4B49-944F-B98A18AA4A21}" dt="2022-05-25T04:54:27.541" v="1" actId="47"/>
        <pc:sldMkLst>
          <pc:docMk/>
          <pc:sldMk cId="671991178" sldId="326"/>
        </pc:sldMkLst>
      </pc:sldChg>
      <pc:sldChg chg="del">
        <pc:chgData name="Peter Lee" userId="b8430eea-accb-4a68-b7b0-639f790b745e" providerId="ADAL" clId="{A7BADE3D-54B0-4B49-944F-B98A18AA4A21}" dt="2022-05-25T04:54:27.541" v="1" actId="47"/>
        <pc:sldMkLst>
          <pc:docMk/>
          <pc:sldMk cId="1504699993" sldId="327"/>
        </pc:sldMkLst>
      </pc:sldChg>
      <pc:sldChg chg="del">
        <pc:chgData name="Peter Lee" userId="b8430eea-accb-4a68-b7b0-639f790b745e" providerId="ADAL" clId="{A7BADE3D-54B0-4B49-944F-B98A18AA4A21}" dt="2022-05-25T04:54:24.128" v="0" actId="47"/>
        <pc:sldMkLst>
          <pc:docMk/>
          <pc:sldMk cId="180589260" sldId="328"/>
        </pc:sldMkLst>
      </pc:sldChg>
      <pc:sldChg chg="del">
        <pc:chgData name="Peter Lee" userId="b8430eea-accb-4a68-b7b0-639f790b745e" providerId="ADAL" clId="{A7BADE3D-54B0-4B49-944F-B98A18AA4A21}" dt="2022-05-25T04:54:27.541" v="1" actId="47"/>
        <pc:sldMkLst>
          <pc:docMk/>
          <pc:sldMk cId="154370408" sldId="329"/>
        </pc:sldMkLst>
      </pc:sldChg>
      <pc:sldChg chg="del">
        <pc:chgData name="Peter Lee" userId="b8430eea-accb-4a68-b7b0-639f790b745e" providerId="ADAL" clId="{A7BADE3D-54B0-4B49-944F-B98A18AA4A21}" dt="2022-05-25T04:54:27.541" v="1" actId="47"/>
        <pc:sldMkLst>
          <pc:docMk/>
          <pc:sldMk cId="2636509135" sldId="330"/>
        </pc:sldMkLst>
      </pc:sldChg>
      <pc:sldChg chg="del">
        <pc:chgData name="Peter Lee" userId="b8430eea-accb-4a68-b7b0-639f790b745e" providerId="ADAL" clId="{A7BADE3D-54B0-4B49-944F-B98A18AA4A21}" dt="2022-05-25T04:54:27.541" v="1" actId="47"/>
        <pc:sldMkLst>
          <pc:docMk/>
          <pc:sldMk cId="1178473455" sldId="333"/>
        </pc:sldMkLst>
      </pc:sldChg>
      <pc:sldChg chg="del">
        <pc:chgData name="Peter Lee" userId="b8430eea-accb-4a68-b7b0-639f790b745e" providerId="ADAL" clId="{A7BADE3D-54B0-4B49-944F-B98A18AA4A21}" dt="2022-05-25T04:54:27.541" v="1" actId="47"/>
        <pc:sldMkLst>
          <pc:docMk/>
          <pc:sldMk cId="3539778117" sldId="334"/>
        </pc:sldMkLst>
      </pc:sldChg>
      <pc:sldChg chg="del">
        <pc:chgData name="Peter Lee" userId="b8430eea-accb-4a68-b7b0-639f790b745e" providerId="ADAL" clId="{A7BADE3D-54B0-4B49-944F-B98A18AA4A21}" dt="2022-05-25T04:54:27.541" v="1" actId="47"/>
        <pc:sldMkLst>
          <pc:docMk/>
          <pc:sldMk cId="1198531250" sldId="335"/>
        </pc:sldMkLst>
      </pc:sldChg>
      <pc:sldChg chg="add">
        <pc:chgData name="Peter Lee" userId="b8430eea-accb-4a68-b7b0-639f790b745e" providerId="ADAL" clId="{A7BADE3D-54B0-4B49-944F-B98A18AA4A21}" dt="2022-05-25T04:57:45.421" v="13"/>
        <pc:sldMkLst>
          <pc:docMk/>
          <pc:sldMk cId="920152639" sldId="380"/>
        </pc:sldMkLst>
      </pc:sldChg>
      <pc:sldChg chg="add">
        <pc:chgData name="Peter Lee" userId="b8430eea-accb-4a68-b7b0-639f790b745e" providerId="ADAL" clId="{A7BADE3D-54B0-4B49-944F-B98A18AA4A21}" dt="2022-05-25T04:58:08.561" v="14"/>
        <pc:sldMkLst>
          <pc:docMk/>
          <pc:sldMk cId="3580053218" sldId="381"/>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32CEDA-E571-48C6-8D4A-07CD0BE5BC56}" type="doc">
      <dgm:prSet loTypeId="urn:microsoft.com/office/officeart/2005/8/layout/hList7" loCatId="picture" qsTypeId="urn:microsoft.com/office/officeart/2005/8/quickstyle/simple1" qsCatId="simple" csTypeId="urn:microsoft.com/office/officeart/2005/8/colors/accent1_2" csCatId="accent1" phldr="1"/>
      <dgm:spPr/>
      <dgm:t>
        <a:bodyPr/>
        <a:lstStyle/>
        <a:p>
          <a:endParaRPr lang="en-AU"/>
        </a:p>
      </dgm:t>
    </dgm:pt>
    <dgm:pt modelId="{E9060617-0541-414F-A999-DCC6F5BADD61}">
      <dgm:prSet phldrT="[Text]" custT="1"/>
      <dgm:spPr/>
      <dgm:t>
        <a:bodyPr/>
        <a:lstStyle/>
        <a:p>
          <a:pPr algn="ctr">
            <a:spcBef>
              <a:spcPct val="0"/>
            </a:spcBef>
            <a:spcAft>
              <a:spcPct val="35000"/>
            </a:spcAft>
            <a:buNone/>
          </a:pPr>
          <a:endParaRPr lang="en-AU" sz="1200" b="1" dirty="0"/>
        </a:p>
        <a:p>
          <a:pPr algn="ctr">
            <a:spcBef>
              <a:spcPct val="0"/>
            </a:spcBef>
            <a:spcAft>
              <a:spcPct val="35000"/>
            </a:spcAft>
            <a:buNone/>
          </a:pPr>
          <a:endParaRPr lang="en-AU" sz="1200" b="1" dirty="0"/>
        </a:p>
        <a:p>
          <a:pPr algn="l">
            <a:spcBef>
              <a:spcPct val="0"/>
            </a:spcBef>
            <a:spcAft>
              <a:spcPct val="35000"/>
            </a:spcAft>
            <a:buNone/>
          </a:pPr>
          <a:br>
            <a:rPr lang="en-AU" sz="1200" b="1" dirty="0"/>
          </a:br>
          <a:endParaRPr lang="en-AU" sz="1200" b="1" dirty="0"/>
        </a:p>
        <a:p>
          <a:pPr algn="l">
            <a:spcBef>
              <a:spcPct val="0"/>
            </a:spcBef>
            <a:spcAft>
              <a:spcPct val="35000"/>
            </a:spcAft>
            <a:buNone/>
          </a:pPr>
          <a:r>
            <a:rPr lang="en-AU" sz="1200" b="1" dirty="0"/>
            <a:t>STAGE 1:		INCEPTION</a:t>
          </a:r>
        </a:p>
        <a:p>
          <a:pPr algn="l">
            <a:spcBef>
              <a:spcPct val="0"/>
            </a:spcBef>
            <a:spcAft>
              <a:spcPct val="35000"/>
            </a:spcAft>
            <a:buNone/>
          </a:pPr>
          <a:r>
            <a:rPr lang="en-AU" sz="1200" i="1" dirty="0"/>
            <a:t>Confirm project scope and outcomes, along with individual roles and responsibilities and milestones</a:t>
          </a:r>
        </a:p>
        <a:p>
          <a:pPr algn="l">
            <a:spcBef>
              <a:spcPct val="0"/>
            </a:spcBef>
            <a:spcAft>
              <a:spcPct val="35000"/>
            </a:spcAft>
            <a:buNone/>
          </a:pPr>
          <a:br>
            <a:rPr lang="en-AU" sz="1150" b="1" dirty="0"/>
          </a:br>
          <a:r>
            <a:rPr lang="en-AU" sz="1150" b="1" dirty="0"/>
            <a:t>Deliverables:</a:t>
          </a:r>
        </a:p>
        <a:p>
          <a:pPr algn="l">
            <a:spcBef>
              <a:spcPct val="0"/>
            </a:spcBef>
            <a:spcAft>
              <a:spcPct val="35000"/>
            </a:spcAft>
            <a:buNone/>
          </a:pPr>
          <a:r>
            <a:rPr lang="en-AU" sz="1150" dirty="0"/>
            <a:t>    Co-design project planning workshop with Monitoring &amp; Evaluation and Strategy teams</a:t>
          </a:r>
        </a:p>
        <a:p>
          <a:pPr algn="l">
            <a:spcBef>
              <a:spcPct val="0"/>
            </a:spcBef>
            <a:spcAft>
              <a:spcPct val="35000"/>
            </a:spcAft>
            <a:buNone/>
          </a:pPr>
          <a:r>
            <a:rPr lang="en-AU" sz="1150" dirty="0"/>
            <a:t>    Agreed project plan including key research questions</a:t>
          </a:r>
          <a:endParaRPr lang="en-AU" sz="1150" b="1" dirty="0"/>
        </a:p>
      </dgm:t>
    </dgm:pt>
    <dgm:pt modelId="{218C218F-B123-428A-8A5C-E52459A054E0}" type="parTrans" cxnId="{CD9B5C11-2788-43A9-8D44-DA7E4E462390}">
      <dgm:prSet/>
      <dgm:spPr/>
      <dgm:t>
        <a:bodyPr/>
        <a:lstStyle/>
        <a:p>
          <a:endParaRPr lang="en-AU"/>
        </a:p>
      </dgm:t>
    </dgm:pt>
    <dgm:pt modelId="{76449FA3-779C-4DA7-BB2F-B43021DB61B6}" type="sibTrans" cxnId="{CD9B5C11-2788-43A9-8D44-DA7E4E462390}">
      <dgm:prSet/>
      <dgm:spPr/>
      <dgm:t>
        <a:bodyPr/>
        <a:lstStyle/>
        <a:p>
          <a:endParaRPr lang="en-AU"/>
        </a:p>
      </dgm:t>
    </dgm:pt>
    <dgm:pt modelId="{BFEBEE6B-4448-49B0-9B71-A2E4BC65573D}">
      <dgm:prSet phldrT="[Text]" custT="1"/>
      <dgm:spPr>
        <a:solidFill>
          <a:schemeClr val="accent1">
            <a:lumMod val="40000"/>
            <a:lumOff val="60000"/>
          </a:schemeClr>
        </a:solidFill>
      </dgm:spPr>
      <dgm:t>
        <a:bodyPr/>
        <a:lstStyle/>
        <a:p>
          <a:pPr algn="l">
            <a:buNone/>
          </a:pPr>
          <a:r>
            <a:rPr lang="en-AU" sz="1200" b="1" dirty="0"/>
            <a:t>STAGE 2:</a:t>
          </a:r>
          <a:br>
            <a:rPr lang="en-AU" sz="1200" b="1" dirty="0"/>
          </a:br>
          <a:r>
            <a:rPr lang="en-AU" sz="1200" b="1" dirty="0"/>
            <a:t>	 DISCOVERY </a:t>
          </a:r>
        </a:p>
        <a:p>
          <a:pPr algn="l">
            <a:buNone/>
          </a:pPr>
          <a:r>
            <a:rPr lang="en-AU" sz="1200" b="0" i="1" dirty="0"/>
            <a:t>Comprehensive literature review, including relevant grey literature. The review will identify and triage local and international disaster recovery and resilience  programs to be further analysed.</a:t>
          </a:r>
        </a:p>
        <a:p>
          <a:pPr algn="l">
            <a:buNone/>
          </a:pPr>
          <a:endParaRPr lang="en-AU" sz="1200" b="0" i="1" dirty="0"/>
        </a:p>
        <a:p>
          <a:pPr algn="l">
            <a:buNone/>
          </a:pPr>
          <a:r>
            <a:rPr lang="en-AU" sz="1150" b="1" dirty="0"/>
            <a:t>Deliverables: </a:t>
          </a:r>
        </a:p>
        <a:p>
          <a:pPr algn="l">
            <a:buNone/>
          </a:pPr>
          <a:r>
            <a:rPr lang="en-AU" sz="1150" b="1" dirty="0"/>
            <a:t>    </a:t>
          </a:r>
          <a:r>
            <a:rPr lang="en-AU" sz="1150" dirty="0"/>
            <a:t>Draft literature review report </a:t>
          </a:r>
          <a:endParaRPr lang="en-AU" sz="1150" b="1" dirty="0"/>
        </a:p>
      </dgm:t>
    </dgm:pt>
    <dgm:pt modelId="{D80A0B7D-3730-4538-8476-7366B714DAD6}" type="parTrans" cxnId="{B599D0AA-E389-406A-83ED-05CD1599B4BF}">
      <dgm:prSet/>
      <dgm:spPr/>
      <dgm:t>
        <a:bodyPr/>
        <a:lstStyle/>
        <a:p>
          <a:endParaRPr lang="en-AU"/>
        </a:p>
      </dgm:t>
    </dgm:pt>
    <dgm:pt modelId="{C39AD12E-4D44-4DBD-96AC-3F625CDD73E8}" type="sibTrans" cxnId="{B599D0AA-E389-406A-83ED-05CD1599B4BF}">
      <dgm:prSet/>
      <dgm:spPr/>
      <dgm:t>
        <a:bodyPr/>
        <a:lstStyle/>
        <a:p>
          <a:endParaRPr lang="en-AU"/>
        </a:p>
      </dgm:t>
    </dgm:pt>
    <dgm:pt modelId="{F94DCBBB-03BC-4045-BB05-4D518FAF5EEC}">
      <dgm:prSet phldrT="[Text]" custT="1"/>
      <dgm:spPr/>
      <dgm:t>
        <a:bodyPr/>
        <a:lstStyle/>
        <a:p>
          <a:pPr algn="l">
            <a:buNone/>
          </a:pPr>
          <a:r>
            <a:rPr lang="en-AU" sz="1200" b="1" dirty="0"/>
            <a:t>STAGE 3:</a:t>
          </a:r>
          <a:br>
            <a:rPr lang="en-AU" sz="1200" b="1" dirty="0"/>
          </a:br>
          <a:r>
            <a:rPr lang="en-AU" sz="1200" b="1" dirty="0"/>
            <a:t>	ANALYSIS</a:t>
          </a:r>
        </a:p>
        <a:p>
          <a:pPr algn="l">
            <a:buNone/>
          </a:pPr>
          <a:r>
            <a:rPr lang="en-AU" sz="1200" i="1" dirty="0"/>
            <a:t>Based on the evidence, create an outcomes, evaluation and implementation framework, documenting key inputs, outputs, and outcomes plus governance suited to NSW.</a:t>
          </a:r>
        </a:p>
        <a:p>
          <a:pPr algn="l">
            <a:buNone/>
          </a:pPr>
          <a:br>
            <a:rPr lang="en-AU" sz="1150" b="1" dirty="0"/>
          </a:br>
          <a:r>
            <a:rPr lang="en-AU" sz="1150" b="1" dirty="0"/>
            <a:t>Deliverables: </a:t>
          </a:r>
        </a:p>
        <a:p>
          <a:pPr algn="l">
            <a:buNone/>
          </a:pPr>
          <a:r>
            <a:rPr lang="en-AU" sz="1150" dirty="0"/>
            <a:t>    Co-design analysis framework workshop</a:t>
          </a:r>
        </a:p>
        <a:p>
          <a:pPr algn="l">
            <a:buNone/>
          </a:pPr>
          <a:r>
            <a:rPr lang="en-AU" sz="1150" dirty="0"/>
            <a:t>    Draft analysis and framework report </a:t>
          </a:r>
          <a:endParaRPr lang="en-AU" sz="1150" b="1" dirty="0"/>
        </a:p>
      </dgm:t>
    </dgm:pt>
    <dgm:pt modelId="{B187CDA8-5E20-49E4-ABAB-3B32C81682A8}" type="parTrans" cxnId="{48152E51-5772-44AC-BD70-5DBA85789ECC}">
      <dgm:prSet/>
      <dgm:spPr/>
      <dgm:t>
        <a:bodyPr/>
        <a:lstStyle/>
        <a:p>
          <a:endParaRPr lang="en-AU"/>
        </a:p>
      </dgm:t>
    </dgm:pt>
    <dgm:pt modelId="{D44E15B0-CFA4-4B4C-9244-15DB9217CD39}" type="sibTrans" cxnId="{48152E51-5772-44AC-BD70-5DBA85789ECC}">
      <dgm:prSet/>
      <dgm:spPr/>
      <dgm:t>
        <a:bodyPr/>
        <a:lstStyle/>
        <a:p>
          <a:endParaRPr lang="en-AU"/>
        </a:p>
      </dgm:t>
    </dgm:pt>
    <dgm:pt modelId="{0B01E9DA-69E2-4DB3-8F14-4DA30595E40C}">
      <dgm:prSet custT="1"/>
      <dgm:spPr>
        <a:solidFill>
          <a:schemeClr val="accent1">
            <a:lumMod val="40000"/>
            <a:lumOff val="60000"/>
          </a:schemeClr>
        </a:solidFill>
      </dgm:spPr>
      <dgm:t>
        <a:bodyPr/>
        <a:lstStyle/>
        <a:p>
          <a:pPr algn="l">
            <a:buNone/>
          </a:pPr>
          <a:r>
            <a:rPr lang="en-AU" sz="1200" b="1" dirty="0"/>
            <a:t>STAGE 4: </a:t>
          </a:r>
          <a:br>
            <a:rPr lang="en-AU" sz="1200" b="1" dirty="0"/>
          </a:br>
          <a:r>
            <a:rPr lang="en-AU" sz="1200" b="1" dirty="0"/>
            <a:t>	TRANSLATION</a:t>
          </a:r>
          <a:endParaRPr lang="en-AU" sz="1200" b="0" dirty="0"/>
        </a:p>
        <a:p>
          <a:pPr algn="l">
            <a:buNone/>
          </a:pPr>
          <a:r>
            <a:rPr lang="en-AU" sz="1200" b="0" i="1" dirty="0"/>
            <a:t>Revise draft analysis and framework report. Hold a translation and feedback workshop with </a:t>
          </a:r>
          <a:r>
            <a:rPr lang="en-AU" sz="1200" i="1" dirty="0"/>
            <a:t>Monitoring &amp; Evaluation, and Strategy teams to finalise end product.</a:t>
          </a:r>
        </a:p>
        <a:p>
          <a:pPr algn="l">
            <a:buNone/>
          </a:pPr>
          <a:endParaRPr lang="en-AU" sz="1200" i="0" dirty="0"/>
        </a:p>
        <a:p>
          <a:pPr algn="l">
            <a:buNone/>
          </a:pPr>
          <a:r>
            <a:rPr lang="en-AU" sz="1150" b="1" i="0" dirty="0"/>
            <a:t>Deliverables:</a:t>
          </a:r>
        </a:p>
        <a:p>
          <a:pPr algn="l">
            <a:buNone/>
          </a:pPr>
          <a:r>
            <a:rPr lang="en-AU" sz="1150" dirty="0"/>
            <a:t>   Translation and feedback workshop</a:t>
          </a:r>
        </a:p>
        <a:p>
          <a:pPr algn="l">
            <a:buNone/>
          </a:pPr>
          <a:r>
            <a:rPr lang="en-AU" sz="1150" dirty="0"/>
            <a:t>   Draft report </a:t>
          </a:r>
        </a:p>
        <a:p>
          <a:pPr algn="l">
            <a:buNone/>
          </a:pPr>
          <a:r>
            <a:rPr lang="en-AU" sz="1150" b="0" i="0" dirty="0"/>
            <a:t>   Final report</a:t>
          </a:r>
        </a:p>
      </dgm:t>
    </dgm:pt>
    <dgm:pt modelId="{0BA4A0F2-1C1C-4ED0-BD2E-CFE7F912AC7A}" type="parTrans" cxnId="{E62C3477-2F9C-48EE-8FB3-A7FAB7265B16}">
      <dgm:prSet/>
      <dgm:spPr/>
      <dgm:t>
        <a:bodyPr/>
        <a:lstStyle/>
        <a:p>
          <a:endParaRPr lang="en-AU"/>
        </a:p>
      </dgm:t>
    </dgm:pt>
    <dgm:pt modelId="{D2B1B26A-8E4B-444E-9973-72D930C8EEC3}" type="sibTrans" cxnId="{E62C3477-2F9C-48EE-8FB3-A7FAB7265B16}">
      <dgm:prSet/>
      <dgm:spPr/>
      <dgm:t>
        <a:bodyPr/>
        <a:lstStyle/>
        <a:p>
          <a:endParaRPr lang="en-AU"/>
        </a:p>
      </dgm:t>
    </dgm:pt>
    <dgm:pt modelId="{98604520-4AF7-47FC-908B-A4D873A5BC23}">
      <dgm:prSet custT="1"/>
      <dgm:spPr>
        <a:solidFill>
          <a:schemeClr val="accent1">
            <a:lumMod val="40000"/>
            <a:lumOff val="60000"/>
          </a:schemeClr>
        </a:solidFill>
      </dgm:spPr>
      <dgm:t>
        <a:bodyPr/>
        <a:lstStyle/>
        <a:p>
          <a:pPr>
            <a:buClr>
              <a:schemeClr val="bg1"/>
            </a:buClr>
            <a:buFont typeface="Wingdings" panose="05000000000000000000" pitchFamily="2" charset="2"/>
            <a:buChar char="è"/>
          </a:pPr>
          <a:endParaRPr lang="en-AU" sz="1200" dirty="0"/>
        </a:p>
      </dgm:t>
    </dgm:pt>
    <dgm:pt modelId="{433DDD51-9EA1-42F7-B5FC-30A245A9C3D3}" type="parTrans" cxnId="{E4171614-93F2-4C38-AA40-0EECC4043BA1}">
      <dgm:prSet/>
      <dgm:spPr/>
      <dgm:t>
        <a:bodyPr/>
        <a:lstStyle/>
        <a:p>
          <a:endParaRPr lang="en-AU"/>
        </a:p>
      </dgm:t>
    </dgm:pt>
    <dgm:pt modelId="{94D1A2AE-B4E7-4E11-B828-DD74908B3CCF}" type="sibTrans" cxnId="{E4171614-93F2-4C38-AA40-0EECC4043BA1}">
      <dgm:prSet/>
      <dgm:spPr/>
      <dgm:t>
        <a:bodyPr/>
        <a:lstStyle/>
        <a:p>
          <a:endParaRPr lang="en-AU"/>
        </a:p>
      </dgm:t>
    </dgm:pt>
    <dgm:pt modelId="{FEE37DDB-9F77-443B-BA2E-07F93D191925}">
      <dgm:prSet custT="1"/>
      <dgm:spPr>
        <a:solidFill>
          <a:schemeClr val="accent1">
            <a:lumMod val="40000"/>
            <a:lumOff val="60000"/>
          </a:schemeClr>
        </a:solidFill>
      </dgm:spPr>
      <dgm:t>
        <a:bodyPr/>
        <a:lstStyle/>
        <a:p>
          <a:pPr>
            <a:buClr>
              <a:schemeClr val="bg1"/>
            </a:buClr>
            <a:buFont typeface="Wingdings" panose="05000000000000000000" pitchFamily="2" charset="2"/>
            <a:buNone/>
          </a:pPr>
          <a:endParaRPr lang="en-AU" sz="1200" dirty="0"/>
        </a:p>
      </dgm:t>
    </dgm:pt>
    <dgm:pt modelId="{BC83535B-3B91-4C95-8309-E5137DD98A3C}" type="parTrans" cxnId="{74154D9D-C65D-4A35-AA8B-3F936796FC1C}">
      <dgm:prSet/>
      <dgm:spPr/>
      <dgm:t>
        <a:bodyPr/>
        <a:lstStyle/>
        <a:p>
          <a:endParaRPr lang="en-AU"/>
        </a:p>
      </dgm:t>
    </dgm:pt>
    <dgm:pt modelId="{99058FBA-977F-4FE4-BC9D-CB4AFCB46847}" type="sibTrans" cxnId="{74154D9D-C65D-4A35-AA8B-3F936796FC1C}">
      <dgm:prSet/>
      <dgm:spPr/>
      <dgm:t>
        <a:bodyPr/>
        <a:lstStyle/>
        <a:p>
          <a:endParaRPr lang="en-AU"/>
        </a:p>
      </dgm:t>
    </dgm:pt>
    <dgm:pt modelId="{0EA31F3C-E2C0-4BE7-8E3F-685C05B533DB}">
      <dgm:prSet/>
      <dgm:spPr/>
      <dgm:t>
        <a:bodyPr/>
        <a:lstStyle/>
        <a:p>
          <a:pPr>
            <a:buNone/>
          </a:pPr>
          <a:endParaRPr lang="en-AU" sz="3600" dirty="0"/>
        </a:p>
      </dgm:t>
    </dgm:pt>
    <dgm:pt modelId="{1DF5D075-2867-43B7-9DC0-45CE48728A46}" type="parTrans" cxnId="{6E1B572A-B790-4E7C-AC3D-206040E5E1E9}">
      <dgm:prSet/>
      <dgm:spPr/>
      <dgm:t>
        <a:bodyPr/>
        <a:lstStyle/>
        <a:p>
          <a:endParaRPr lang="en-AU"/>
        </a:p>
      </dgm:t>
    </dgm:pt>
    <dgm:pt modelId="{BAC1AAA1-22C8-469A-9D1A-95ABCEB1532C}" type="sibTrans" cxnId="{6E1B572A-B790-4E7C-AC3D-206040E5E1E9}">
      <dgm:prSet/>
      <dgm:spPr/>
      <dgm:t>
        <a:bodyPr/>
        <a:lstStyle/>
        <a:p>
          <a:endParaRPr lang="en-AU"/>
        </a:p>
      </dgm:t>
    </dgm:pt>
    <dgm:pt modelId="{72A0B379-C55E-4681-B2C8-D4B1B0AD9E22}">
      <dgm:prSet custT="1"/>
      <dgm:spPr>
        <a:solidFill>
          <a:schemeClr val="accent1">
            <a:lumMod val="40000"/>
            <a:lumOff val="60000"/>
          </a:schemeClr>
        </a:solidFill>
      </dgm:spPr>
      <dgm:t>
        <a:bodyPr/>
        <a:lstStyle/>
        <a:p>
          <a:pPr>
            <a:buFont typeface="Wingdings" panose="05000000000000000000" pitchFamily="2" charset="2"/>
            <a:buNone/>
          </a:pPr>
          <a:r>
            <a:rPr lang="en-AU" sz="1150" dirty="0"/>
            <a:t>Final report</a:t>
          </a:r>
        </a:p>
      </dgm:t>
    </dgm:pt>
    <dgm:pt modelId="{37948522-C94C-4002-A530-2002D913A1F2}" type="sibTrans" cxnId="{AE89746B-8B6C-4E77-AC26-2A291F91E481}">
      <dgm:prSet/>
      <dgm:spPr/>
      <dgm:t>
        <a:bodyPr/>
        <a:lstStyle/>
        <a:p>
          <a:endParaRPr lang="en-US"/>
        </a:p>
      </dgm:t>
    </dgm:pt>
    <dgm:pt modelId="{691F31C1-1DA9-4EAC-8102-901EDC533011}" type="parTrans" cxnId="{AE89746B-8B6C-4E77-AC26-2A291F91E481}">
      <dgm:prSet/>
      <dgm:spPr/>
      <dgm:t>
        <a:bodyPr/>
        <a:lstStyle/>
        <a:p>
          <a:endParaRPr lang="en-US"/>
        </a:p>
      </dgm:t>
    </dgm:pt>
    <dgm:pt modelId="{7BE31050-B912-4E04-9FF3-AC84BA929E15}" type="pres">
      <dgm:prSet presAssocID="{3032CEDA-E571-48C6-8D4A-07CD0BE5BC56}" presName="Name0" presStyleCnt="0">
        <dgm:presLayoutVars>
          <dgm:dir/>
          <dgm:resizeHandles val="exact"/>
        </dgm:presLayoutVars>
      </dgm:prSet>
      <dgm:spPr/>
    </dgm:pt>
    <dgm:pt modelId="{35ACEE20-C205-430A-854E-F1B505A73009}" type="pres">
      <dgm:prSet presAssocID="{3032CEDA-E571-48C6-8D4A-07CD0BE5BC56}" presName="fgShape" presStyleLbl="fgShp" presStyleIdx="0" presStyleCnt="1" custScaleX="104176" custScaleY="59880" custLinFactNeighborX="329" custLinFactNeighborY="62971"/>
      <dgm:spPr>
        <a:prstGeom prst="rightArrow">
          <a:avLst/>
        </a:prstGeom>
        <a:solidFill>
          <a:schemeClr val="bg1">
            <a:lumMod val="95000"/>
          </a:schemeClr>
        </a:solidFill>
      </dgm:spPr>
    </dgm:pt>
    <dgm:pt modelId="{B79316A2-5B35-4358-A3FB-3AC1AC774D9C}" type="pres">
      <dgm:prSet presAssocID="{3032CEDA-E571-48C6-8D4A-07CD0BE5BC56}" presName="linComp" presStyleCnt="0"/>
      <dgm:spPr/>
    </dgm:pt>
    <dgm:pt modelId="{70B169A7-B7E0-4501-9E6C-86DA80BC6B1D}" type="pres">
      <dgm:prSet presAssocID="{E9060617-0541-414F-A999-DCC6F5BADD61}" presName="compNode" presStyleCnt="0"/>
      <dgm:spPr/>
    </dgm:pt>
    <dgm:pt modelId="{505E25BC-3B41-48C1-8A9B-EC754B3C1B6A}" type="pres">
      <dgm:prSet presAssocID="{E9060617-0541-414F-A999-DCC6F5BADD61}" presName="bkgdShape" presStyleLbl="node1" presStyleIdx="0" presStyleCnt="4" custLinFactNeighborX="-95"/>
      <dgm:spPr/>
    </dgm:pt>
    <dgm:pt modelId="{FC582AF8-3E92-456A-A102-C898AC8CA9EA}" type="pres">
      <dgm:prSet presAssocID="{E9060617-0541-414F-A999-DCC6F5BADD61}" presName="nodeTx" presStyleLbl="node1" presStyleIdx="0" presStyleCnt="4">
        <dgm:presLayoutVars>
          <dgm:bulletEnabled val="1"/>
        </dgm:presLayoutVars>
      </dgm:prSet>
      <dgm:spPr/>
    </dgm:pt>
    <dgm:pt modelId="{2F732874-92EB-43B6-9DE9-48DBFFCA14F5}" type="pres">
      <dgm:prSet presAssocID="{E9060617-0541-414F-A999-DCC6F5BADD61}" presName="invisiNode" presStyleLbl="node1" presStyleIdx="0" presStyleCnt="4"/>
      <dgm:spPr/>
    </dgm:pt>
    <dgm:pt modelId="{A891C72D-7E8A-4345-A107-E53EECB29EC5}" type="pres">
      <dgm:prSet presAssocID="{E9060617-0541-414F-A999-DCC6F5BADD61}" presName="imagNode" presStyleLbl="fgImgPlace1" presStyleIdx="0" presStyleCnt="4" custLinFactNeighborY="-9995"/>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a:stretch>
        </a:blipFill>
      </dgm:spPr>
    </dgm:pt>
    <dgm:pt modelId="{1A0935E9-6981-4942-84B8-C35752E7F8AC}" type="pres">
      <dgm:prSet presAssocID="{76449FA3-779C-4DA7-BB2F-B43021DB61B6}" presName="sibTrans" presStyleLbl="sibTrans2D1" presStyleIdx="0" presStyleCnt="0"/>
      <dgm:spPr/>
    </dgm:pt>
    <dgm:pt modelId="{1E514E52-32D2-4152-B700-FB1EB4A128C3}" type="pres">
      <dgm:prSet presAssocID="{BFEBEE6B-4448-49B0-9B71-A2E4BC65573D}" presName="compNode" presStyleCnt="0"/>
      <dgm:spPr/>
    </dgm:pt>
    <dgm:pt modelId="{6911DB66-B54B-452E-8D04-D6262439DFAB}" type="pres">
      <dgm:prSet presAssocID="{BFEBEE6B-4448-49B0-9B71-A2E4BC65573D}" presName="bkgdShape" presStyleLbl="node1" presStyleIdx="1" presStyleCnt="4"/>
      <dgm:spPr/>
    </dgm:pt>
    <dgm:pt modelId="{D48A9881-7B87-4C33-B3A6-DE4378664C1D}" type="pres">
      <dgm:prSet presAssocID="{BFEBEE6B-4448-49B0-9B71-A2E4BC65573D}" presName="nodeTx" presStyleLbl="node1" presStyleIdx="1" presStyleCnt="4">
        <dgm:presLayoutVars>
          <dgm:bulletEnabled val="1"/>
        </dgm:presLayoutVars>
      </dgm:prSet>
      <dgm:spPr/>
    </dgm:pt>
    <dgm:pt modelId="{BAA688DF-5055-4FD6-9603-D0921391D005}" type="pres">
      <dgm:prSet presAssocID="{BFEBEE6B-4448-49B0-9B71-A2E4BC65573D}" presName="invisiNode" presStyleLbl="node1" presStyleIdx="1" presStyleCnt="4"/>
      <dgm:spPr/>
    </dgm:pt>
    <dgm:pt modelId="{6E13C824-5A4F-4669-B651-3C9F2E953841}" type="pres">
      <dgm:prSet presAssocID="{BFEBEE6B-4448-49B0-9B71-A2E4BC65573D}" presName="imagNode" presStyleLbl="fgImgPlace1" presStyleIdx="1" presStyleCnt="4" custLinFactNeighborY="-9995"/>
      <dgm:spPr>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torytelling outline"/>
        </a:ext>
      </dgm:extLst>
    </dgm:pt>
    <dgm:pt modelId="{ED5F2F1C-C3F1-4087-99DF-D0B5288881B7}" type="pres">
      <dgm:prSet presAssocID="{C39AD12E-4D44-4DBD-96AC-3F625CDD73E8}" presName="sibTrans" presStyleLbl="sibTrans2D1" presStyleIdx="0" presStyleCnt="0"/>
      <dgm:spPr/>
    </dgm:pt>
    <dgm:pt modelId="{E64D95BC-A5C6-47EE-8770-64297EBA29BD}" type="pres">
      <dgm:prSet presAssocID="{F94DCBBB-03BC-4045-BB05-4D518FAF5EEC}" presName="compNode" presStyleCnt="0"/>
      <dgm:spPr/>
    </dgm:pt>
    <dgm:pt modelId="{8A8DF4C0-C6FB-4832-9FEF-ED74DEC48C76}" type="pres">
      <dgm:prSet presAssocID="{F94DCBBB-03BC-4045-BB05-4D518FAF5EEC}" presName="bkgdShape" presStyleLbl="node1" presStyleIdx="2" presStyleCnt="4"/>
      <dgm:spPr/>
    </dgm:pt>
    <dgm:pt modelId="{1F0BF2AB-6B20-4836-8FA9-321D996A526F}" type="pres">
      <dgm:prSet presAssocID="{F94DCBBB-03BC-4045-BB05-4D518FAF5EEC}" presName="nodeTx" presStyleLbl="node1" presStyleIdx="2" presStyleCnt="4">
        <dgm:presLayoutVars>
          <dgm:bulletEnabled val="1"/>
        </dgm:presLayoutVars>
      </dgm:prSet>
      <dgm:spPr/>
    </dgm:pt>
    <dgm:pt modelId="{DB3542CC-D0D9-4F77-B53D-B9D8CCA856CD}" type="pres">
      <dgm:prSet presAssocID="{F94DCBBB-03BC-4045-BB05-4D518FAF5EEC}" presName="invisiNode" presStyleLbl="node1" presStyleIdx="2" presStyleCnt="4"/>
      <dgm:spPr/>
    </dgm:pt>
    <dgm:pt modelId="{8008C07A-AB69-44DC-93A4-2CAFED4A5734}" type="pres">
      <dgm:prSet presAssocID="{F94DCBBB-03BC-4045-BB05-4D518FAF5EEC}" presName="imagNode" presStyleLbl="fgImgPlace1" presStyleIdx="2" presStyleCnt="4" custLinFactNeighborX="2983" custLinFactNeighborY="-640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Research outline"/>
        </a:ext>
      </dgm:extLst>
    </dgm:pt>
    <dgm:pt modelId="{5C152F85-DC47-4418-AF78-148EECF992BC}" type="pres">
      <dgm:prSet presAssocID="{D44E15B0-CFA4-4B4C-9244-15DB9217CD39}" presName="sibTrans" presStyleLbl="sibTrans2D1" presStyleIdx="0" presStyleCnt="0"/>
      <dgm:spPr/>
    </dgm:pt>
    <dgm:pt modelId="{4682EEC7-080B-475C-81C2-89445B92C8B9}" type="pres">
      <dgm:prSet presAssocID="{0B01E9DA-69E2-4DB3-8F14-4DA30595E40C}" presName="compNode" presStyleCnt="0"/>
      <dgm:spPr/>
    </dgm:pt>
    <dgm:pt modelId="{99A2E2FE-424F-4025-9D24-575A2A55096D}" type="pres">
      <dgm:prSet presAssocID="{0B01E9DA-69E2-4DB3-8F14-4DA30595E40C}" presName="bkgdShape" presStyleLbl="node1" presStyleIdx="3" presStyleCnt="4" custLinFactNeighborX="-410" custLinFactNeighborY="1344"/>
      <dgm:spPr/>
    </dgm:pt>
    <dgm:pt modelId="{49B52EA6-F8BF-4249-B364-227F73EF77F1}" type="pres">
      <dgm:prSet presAssocID="{0B01E9DA-69E2-4DB3-8F14-4DA30595E40C}" presName="nodeTx" presStyleLbl="node1" presStyleIdx="3" presStyleCnt="4">
        <dgm:presLayoutVars>
          <dgm:bulletEnabled val="1"/>
        </dgm:presLayoutVars>
      </dgm:prSet>
      <dgm:spPr/>
    </dgm:pt>
    <dgm:pt modelId="{E44B6E80-1882-4D8C-B92B-023A1084885B}" type="pres">
      <dgm:prSet presAssocID="{0B01E9DA-69E2-4DB3-8F14-4DA30595E40C}" presName="invisiNode" presStyleLbl="node1" presStyleIdx="3" presStyleCnt="4"/>
      <dgm:spPr/>
    </dgm:pt>
    <dgm:pt modelId="{C94960D6-52E9-4FAD-8C0E-4F1C7C454E55}" type="pres">
      <dgm:prSet presAssocID="{0B01E9DA-69E2-4DB3-8F14-4DA30595E40C}" presName="imagNode" presStyleLbl="fgImgPlace1" presStyleIdx="3" presStyleCnt="4" custLinFactNeighborY="-9995"/>
      <dgm:spPr>
        <a:blipFill>
          <a:blip xmlns:r="http://schemas.openxmlformats.org/officeDocument/2006/relationships"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Teacher outline"/>
        </a:ext>
      </dgm:extLst>
    </dgm:pt>
  </dgm:ptLst>
  <dgm:cxnLst>
    <dgm:cxn modelId="{DFA14E00-58CE-4FC9-8ADD-908687A64C40}" type="presOf" srcId="{C39AD12E-4D44-4DBD-96AC-3F625CDD73E8}" destId="{ED5F2F1C-C3F1-4087-99DF-D0B5288881B7}" srcOrd="0" destOrd="0" presId="urn:microsoft.com/office/officeart/2005/8/layout/hList7"/>
    <dgm:cxn modelId="{8652C910-C8E0-45B9-A2DF-A3A9A96678F1}" type="presOf" srcId="{98604520-4AF7-47FC-908B-A4D873A5BC23}" destId="{D48A9881-7B87-4C33-B3A6-DE4378664C1D}" srcOrd="1" destOrd="2" presId="urn:microsoft.com/office/officeart/2005/8/layout/hList7"/>
    <dgm:cxn modelId="{CD9B5C11-2788-43A9-8D44-DA7E4E462390}" srcId="{3032CEDA-E571-48C6-8D4A-07CD0BE5BC56}" destId="{E9060617-0541-414F-A999-DCC6F5BADD61}" srcOrd="0" destOrd="0" parTransId="{218C218F-B123-428A-8A5C-E52459A054E0}" sibTransId="{76449FA3-779C-4DA7-BB2F-B43021DB61B6}"/>
    <dgm:cxn modelId="{E4171614-93F2-4C38-AA40-0EECC4043BA1}" srcId="{BFEBEE6B-4448-49B0-9B71-A2E4BC65573D}" destId="{98604520-4AF7-47FC-908B-A4D873A5BC23}" srcOrd="1" destOrd="0" parTransId="{433DDD51-9EA1-42F7-B5FC-30A245A9C3D3}" sibTransId="{94D1A2AE-B4E7-4E11-B828-DD74908B3CCF}"/>
    <dgm:cxn modelId="{75A4D21E-E746-4161-99E3-BBDDF0C50619}" type="presOf" srcId="{E9060617-0541-414F-A999-DCC6F5BADD61}" destId="{FC582AF8-3E92-456A-A102-C898AC8CA9EA}" srcOrd="1" destOrd="0" presId="urn:microsoft.com/office/officeart/2005/8/layout/hList7"/>
    <dgm:cxn modelId="{FE0E5F20-E61D-4CCA-932B-9D382FF3E01E}" type="presOf" srcId="{F94DCBBB-03BC-4045-BB05-4D518FAF5EEC}" destId="{8A8DF4C0-C6FB-4832-9FEF-ED74DEC48C76}" srcOrd="0" destOrd="0" presId="urn:microsoft.com/office/officeart/2005/8/layout/hList7"/>
    <dgm:cxn modelId="{575A2B2A-7736-473B-AEB7-E98C6E81EF8C}" type="presOf" srcId="{0B01E9DA-69E2-4DB3-8F14-4DA30595E40C}" destId="{49B52EA6-F8BF-4249-B364-227F73EF77F1}" srcOrd="1" destOrd="0" presId="urn:microsoft.com/office/officeart/2005/8/layout/hList7"/>
    <dgm:cxn modelId="{6E1B572A-B790-4E7C-AC3D-206040E5E1E9}" srcId="{F94DCBBB-03BC-4045-BB05-4D518FAF5EEC}" destId="{0EA31F3C-E2C0-4BE7-8E3F-685C05B533DB}" srcOrd="0" destOrd="0" parTransId="{1DF5D075-2867-43B7-9DC0-45CE48728A46}" sibTransId="{BAC1AAA1-22C8-469A-9D1A-95ABCEB1532C}"/>
    <dgm:cxn modelId="{1B9DCD2B-6207-4AB2-BD70-B505B9DCFCD2}" type="presOf" srcId="{0EA31F3C-E2C0-4BE7-8E3F-685C05B533DB}" destId="{8A8DF4C0-C6FB-4832-9FEF-ED74DEC48C76}" srcOrd="0" destOrd="1" presId="urn:microsoft.com/office/officeart/2005/8/layout/hList7"/>
    <dgm:cxn modelId="{9389AB37-49E7-4E7A-A1A3-F03697BEC54D}" type="presOf" srcId="{0EA31F3C-E2C0-4BE7-8E3F-685C05B533DB}" destId="{1F0BF2AB-6B20-4836-8FA9-321D996A526F}" srcOrd="1" destOrd="1" presId="urn:microsoft.com/office/officeart/2005/8/layout/hList7"/>
    <dgm:cxn modelId="{11772345-BD35-4E87-AA97-038727F643A5}" type="presOf" srcId="{3032CEDA-E571-48C6-8D4A-07CD0BE5BC56}" destId="{7BE31050-B912-4E04-9FF3-AC84BA929E15}" srcOrd="0" destOrd="0" presId="urn:microsoft.com/office/officeart/2005/8/layout/hList7"/>
    <dgm:cxn modelId="{70F5FE4A-B354-4204-83B2-ABBA20EE8AEF}" type="presOf" srcId="{FEE37DDB-9F77-443B-BA2E-07F93D191925}" destId="{D48A9881-7B87-4C33-B3A6-DE4378664C1D}" srcOrd="1" destOrd="1" presId="urn:microsoft.com/office/officeart/2005/8/layout/hList7"/>
    <dgm:cxn modelId="{AE89746B-8B6C-4E77-AC26-2A291F91E481}" srcId="{0B01E9DA-69E2-4DB3-8F14-4DA30595E40C}" destId="{72A0B379-C55E-4681-B2C8-D4B1B0AD9E22}" srcOrd="0" destOrd="0" parTransId="{691F31C1-1DA9-4EAC-8102-901EDC533011}" sibTransId="{37948522-C94C-4002-A530-2002D913A1F2}"/>
    <dgm:cxn modelId="{48152E51-5772-44AC-BD70-5DBA85789ECC}" srcId="{3032CEDA-E571-48C6-8D4A-07CD0BE5BC56}" destId="{F94DCBBB-03BC-4045-BB05-4D518FAF5EEC}" srcOrd="2" destOrd="0" parTransId="{B187CDA8-5E20-49E4-ABAB-3B32C81682A8}" sibTransId="{D44E15B0-CFA4-4B4C-9244-15DB9217CD39}"/>
    <dgm:cxn modelId="{788FD053-D779-4FF3-8018-4A95DC2CF436}" type="presOf" srcId="{D44E15B0-CFA4-4B4C-9244-15DB9217CD39}" destId="{5C152F85-DC47-4418-AF78-148EECF992BC}" srcOrd="0" destOrd="0" presId="urn:microsoft.com/office/officeart/2005/8/layout/hList7"/>
    <dgm:cxn modelId="{E62C3477-2F9C-48EE-8FB3-A7FAB7265B16}" srcId="{3032CEDA-E571-48C6-8D4A-07CD0BE5BC56}" destId="{0B01E9DA-69E2-4DB3-8F14-4DA30595E40C}" srcOrd="3" destOrd="0" parTransId="{0BA4A0F2-1C1C-4ED0-BD2E-CFE7F912AC7A}" sibTransId="{D2B1B26A-8E4B-444E-9973-72D930C8EEC3}"/>
    <dgm:cxn modelId="{73A13457-53D9-40CB-A8FD-CF7E4CDC8813}" type="presOf" srcId="{F94DCBBB-03BC-4045-BB05-4D518FAF5EEC}" destId="{1F0BF2AB-6B20-4836-8FA9-321D996A526F}" srcOrd="1" destOrd="0" presId="urn:microsoft.com/office/officeart/2005/8/layout/hList7"/>
    <dgm:cxn modelId="{74154D9D-C65D-4A35-AA8B-3F936796FC1C}" srcId="{BFEBEE6B-4448-49B0-9B71-A2E4BC65573D}" destId="{FEE37DDB-9F77-443B-BA2E-07F93D191925}" srcOrd="0" destOrd="0" parTransId="{BC83535B-3B91-4C95-8309-E5137DD98A3C}" sibTransId="{99058FBA-977F-4FE4-BC9D-CB4AFCB46847}"/>
    <dgm:cxn modelId="{3DDE12A8-BCDB-46B3-B51B-F63977A0AF15}" type="presOf" srcId="{FEE37DDB-9F77-443B-BA2E-07F93D191925}" destId="{6911DB66-B54B-452E-8D04-D6262439DFAB}" srcOrd="0" destOrd="1" presId="urn:microsoft.com/office/officeart/2005/8/layout/hList7"/>
    <dgm:cxn modelId="{B599D0AA-E389-406A-83ED-05CD1599B4BF}" srcId="{3032CEDA-E571-48C6-8D4A-07CD0BE5BC56}" destId="{BFEBEE6B-4448-49B0-9B71-A2E4BC65573D}" srcOrd="1" destOrd="0" parTransId="{D80A0B7D-3730-4538-8476-7366B714DAD6}" sibTransId="{C39AD12E-4D44-4DBD-96AC-3F625CDD73E8}"/>
    <dgm:cxn modelId="{7BDD13B4-B02C-4594-B869-6A5FC3FCE1D4}" type="presOf" srcId="{98604520-4AF7-47FC-908B-A4D873A5BC23}" destId="{6911DB66-B54B-452E-8D04-D6262439DFAB}" srcOrd="0" destOrd="2" presId="urn:microsoft.com/office/officeart/2005/8/layout/hList7"/>
    <dgm:cxn modelId="{E10227BA-563C-463B-9866-47CD9A1C30AC}" type="presOf" srcId="{76449FA3-779C-4DA7-BB2F-B43021DB61B6}" destId="{1A0935E9-6981-4942-84B8-C35752E7F8AC}" srcOrd="0" destOrd="0" presId="urn:microsoft.com/office/officeart/2005/8/layout/hList7"/>
    <dgm:cxn modelId="{CC1F0AC0-2D50-4C31-B3F9-D1800763C438}" type="presOf" srcId="{72A0B379-C55E-4681-B2C8-D4B1B0AD9E22}" destId="{99A2E2FE-424F-4025-9D24-575A2A55096D}" srcOrd="0" destOrd="1" presId="urn:microsoft.com/office/officeart/2005/8/layout/hList7"/>
    <dgm:cxn modelId="{8C14A7D6-6E09-463F-B123-51D1F4F42E64}" type="presOf" srcId="{BFEBEE6B-4448-49B0-9B71-A2E4BC65573D}" destId="{6911DB66-B54B-452E-8D04-D6262439DFAB}" srcOrd="0" destOrd="0" presId="urn:microsoft.com/office/officeart/2005/8/layout/hList7"/>
    <dgm:cxn modelId="{A882C0DF-65F1-4BD1-BADD-19BAE7733741}" type="presOf" srcId="{72A0B379-C55E-4681-B2C8-D4B1B0AD9E22}" destId="{49B52EA6-F8BF-4249-B364-227F73EF77F1}" srcOrd="1" destOrd="1" presId="urn:microsoft.com/office/officeart/2005/8/layout/hList7"/>
    <dgm:cxn modelId="{E146DBE2-FEB6-4417-AD0F-732255F050B7}" type="presOf" srcId="{BFEBEE6B-4448-49B0-9B71-A2E4BC65573D}" destId="{D48A9881-7B87-4C33-B3A6-DE4378664C1D}" srcOrd="1" destOrd="0" presId="urn:microsoft.com/office/officeart/2005/8/layout/hList7"/>
    <dgm:cxn modelId="{04ED54E7-E617-426C-9174-2A4142A555DD}" type="presOf" srcId="{E9060617-0541-414F-A999-DCC6F5BADD61}" destId="{505E25BC-3B41-48C1-8A9B-EC754B3C1B6A}" srcOrd="0" destOrd="0" presId="urn:microsoft.com/office/officeart/2005/8/layout/hList7"/>
    <dgm:cxn modelId="{AA74ECF3-42DC-4E6D-AB5A-5B2F8155B1C9}" type="presOf" srcId="{0B01E9DA-69E2-4DB3-8F14-4DA30595E40C}" destId="{99A2E2FE-424F-4025-9D24-575A2A55096D}" srcOrd="0" destOrd="0" presId="urn:microsoft.com/office/officeart/2005/8/layout/hList7"/>
    <dgm:cxn modelId="{C3D19C36-68D4-43AB-95A8-355D8FF4E67E}" type="presParOf" srcId="{7BE31050-B912-4E04-9FF3-AC84BA929E15}" destId="{35ACEE20-C205-430A-854E-F1B505A73009}" srcOrd="0" destOrd="0" presId="urn:microsoft.com/office/officeart/2005/8/layout/hList7"/>
    <dgm:cxn modelId="{BBE49DFE-9658-4A81-8EED-D94AA915C8F3}" type="presParOf" srcId="{7BE31050-B912-4E04-9FF3-AC84BA929E15}" destId="{B79316A2-5B35-4358-A3FB-3AC1AC774D9C}" srcOrd="1" destOrd="0" presId="urn:microsoft.com/office/officeart/2005/8/layout/hList7"/>
    <dgm:cxn modelId="{A50F315F-5C1B-4F0C-BED7-799FFD6CFBF9}" type="presParOf" srcId="{B79316A2-5B35-4358-A3FB-3AC1AC774D9C}" destId="{70B169A7-B7E0-4501-9E6C-86DA80BC6B1D}" srcOrd="0" destOrd="0" presId="urn:microsoft.com/office/officeart/2005/8/layout/hList7"/>
    <dgm:cxn modelId="{8CB52891-81AD-4290-BD5B-C4A24A9728CC}" type="presParOf" srcId="{70B169A7-B7E0-4501-9E6C-86DA80BC6B1D}" destId="{505E25BC-3B41-48C1-8A9B-EC754B3C1B6A}" srcOrd="0" destOrd="0" presId="urn:microsoft.com/office/officeart/2005/8/layout/hList7"/>
    <dgm:cxn modelId="{0AC2C490-8A56-45C3-9F67-FDA1ACDF4C4D}" type="presParOf" srcId="{70B169A7-B7E0-4501-9E6C-86DA80BC6B1D}" destId="{FC582AF8-3E92-456A-A102-C898AC8CA9EA}" srcOrd="1" destOrd="0" presId="urn:microsoft.com/office/officeart/2005/8/layout/hList7"/>
    <dgm:cxn modelId="{67EE1F1B-EC66-4DD7-942D-F7C321F53019}" type="presParOf" srcId="{70B169A7-B7E0-4501-9E6C-86DA80BC6B1D}" destId="{2F732874-92EB-43B6-9DE9-48DBFFCA14F5}" srcOrd="2" destOrd="0" presId="urn:microsoft.com/office/officeart/2005/8/layout/hList7"/>
    <dgm:cxn modelId="{D9C9EC6A-F89F-4DEC-A2D7-F66251010F88}" type="presParOf" srcId="{70B169A7-B7E0-4501-9E6C-86DA80BC6B1D}" destId="{A891C72D-7E8A-4345-A107-E53EECB29EC5}" srcOrd="3" destOrd="0" presId="urn:microsoft.com/office/officeart/2005/8/layout/hList7"/>
    <dgm:cxn modelId="{0A898584-E389-4C3A-AB9D-9A64D84DC2A6}" type="presParOf" srcId="{B79316A2-5B35-4358-A3FB-3AC1AC774D9C}" destId="{1A0935E9-6981-4942-84B8-C35752E7F8AC}" srcOrd="1" destOrd="0" presId="urn:microsoft.com/office/officeart/2005/8/layout/hList7"/>
    <dgm:cxn modelId="{1311C279-AC78-4EC9-A66B-043C6BD7700B}" type="presParOf" srcId="{B79316A2-5B35-4358-A3FB-3AC1AC774D9C}" destId="{1E514E52-32D2-4152-B700-FB1EB4A128C3}" srcOrd="2" destOrd="0" presId="urn:microsoft.com/office/officeart/2005/8/layout/hList7"/>
    <dgm:cxn modelId="{46ECCEDE-BDEE-4F76-BDDB-DF8E164CD29C}" type="presParOf" srcId="{1E514E52-32D2-4152-B700-FB1EB4A128C3}" destId="{6911DB66-B54B-452E-8D04-D6262439DFAB}" srcOrd="0" destOrd="0" presId="urn:microsoft.com/office/officeart/2005/8/layout/hList7"/>
    <dgm:cxn modelId="{73977200-1368-45E3-B2B0-7067E772B515}" type="presParOf" srcId="{1E514E52-32D2-4152-B700-FB1EB4A128C3}" destId="{D48A9881-7B87-4C33-B3A6-DE4378664C1D}" srcOrd="1" destOrd="0" presId="urn:microsoft.com/office/officeart/2005/8/layout/hList7"/>
    <dgm:cxn modelId="{896DC2DD-CFEC-49E0-BCD9-B0BC55EBD5AF}" type="presParOf" srcId="{1E514E52-32D2-4152-B700-FB1EB4A128C3}" destId="{BAA688DF-5055-4FD6-9603-D0921391D005}" srcOrd="2" destOrd="0" presId="urn:microsoft.com/office/officeart/2005/8/layout/hList7"/>
    <dgm:cxn modelId="{B99DF287-12D1-421C-A02B-406930C7BD6F}" type="presParOf" srcId="{1E514E52-32D2-4152-B700-FB1EB4A128C3}" destId="{6E13C824-5A4F-4669-B651-3C9F2E953841}" srcOrd="3" destOrd="0" presId="urn:microsoft.com/office/officeart/2005/8/layout/hList7"/>
    <dgm:cxn modelId="{0BFEE8B6-34BF-44F7-83A8-ECF4177DEFD3}" type="presParOf" srcId="{B79316A2-5B35-4358-A3FB-3AC1AC774D9C}" destId="{ED5F2F1C-C3F1-4087-99DF-D0B5288881B7}" srcOrd="3" destOrd="0" presId="urn:microsoft.com/office/officeart/2005/8/layout/hList7"/>
    <dgm:cxn modelId="{063D7F17-C0EB-43BC-A318-6A9E96EC5C7A}" type="presParOf" srcId="{B79316A2-5B35-4358-A3FB-3AC1AC774D9C}" destId="{E64D95BC-A5C6-47EE-8770-64297EBA29BD}" srcOrd="4" destOrd="0" presId="urn:microsoft.com/office/officeart/2005/8/layout/hList7"/>
    <dgm:cxn modelId="{725FB045-0BD0-4365-BAC8-B2D7B57E7808}" type="presParOf" srcId="{E64D95BC-A5C6-47EE-8770-64297EBA29BD}" destId="{8A8DF4C0-C6FB-4832-9FEF-ED74DEC48C76}" srcOrd="0" destOrd="0" presId="urn:microsoft.com/office/officeart/2005/8/layout/hList7"/>
    <dgm:cxn modelId="{50A45ABA-A533-49AA-A720-7AA06534AC57}" type="presParOf" srcId="{E64D95BC-A5C6-47EE-8770-64297EBA29BD}" destId="{1F0BF2AB-6B20-4836-8FA9-321D996A526F}" srcOrd="1" destOrd="0" presId="urn:microsoft.com/office/officeart/2005/8/layout/hList7"/>
    <dgm:cxn modelId="{4BA4C3F8-F16F-4924-B068-9478BDD707EA}" type="presParOf" srcId="{E64D95BC-A5C6-47EE-8770-64297EBA29BD}" destId="{DB3542CC-D0D9-4F77-B53D-B9D8CCA856CD}" srcOrd="2" destOrd="0" presId="urn:microsoft.com/office/officeart/2005/8/layout/hList7"/>
    <dgm:cxn modelId="{9EF072F9-8E64-4C83-A870-C699A740B62B}" type="presParOf" srcId="{E64D95BC-A5C6-47EE-8770-64297EBA29BD}" destId="{8008C07A-AB69-44DC-93A4-2CAFED4A5734}" srcOrd="3" destOrd="0" presId="urn:microsoft.com/office/officeart/2005/8/layout/hList7"/>
    <dgm:cxn modelId="{54C09BB7-53BF-4DFF-B23F-54B653E5FB86}" type="presParOf" srcId="{B79316A2-5B35-4358-A3FB-3AC1AC774D9C}" destId="{5C152F85-DC47-4418-AF78-148EECF992BC}" srcOrd="5" destOrd="0" presId="urn:microsoft.com/office/officeart/2005/8/layout/hList7"/>
    <dgm:cxn modelId="{31593669-F5E9-4873-92FE-D313272AA7AF}" type="presParOf" srcId="{B79316A2-5B35-4358-A3FB-3AC1AC774D9C}" destId="{4682EEC7-080B-475C-81C2-89445B92C8B9}" srcOrd="6" destOrd="0" presId="urn:microsoft.com/office/officeart/2005/8/layout/hList7"/>
    <dgm:cxn modelId="{A9AEF2A4-EB82-460C-948B-B03E0732B22C}" type="presParOf" srcId="{4682EEC7-080B-475C-81C2-89445B92C8B9}" destId="{99A2E2FE-424F-4025-9D24-575A2A55096D}" srcOrd="0" destOrd="0" presId="urn:microsoft.com/office/officeart/2005/8/layout/hList7"/>
    <dgm:cxn modelId="{D4D5CDC9-987A-4B56-9DAC-3768914ED3DF}" type="presParOf" srcId="{4682EEC7-080B-475C-81C2-89445B92C8B9}" destId="{49B52EA6-F8BF-4249-B364-227F73EF77F1}" srcOrd="1" destOrd="0" presId="urn:microsoft.com/office/officeart/2005/8/layout/hList7"/>
    <dgm:cxn modelId="{7463ED7E-84FB-49E2-BD8C-1500E1719AF2}" type="presParOf" srcId="{4682EEC7-080B-475C-81C2-89445B92C8B9}" destId="{E44B6E80-1882-4D8C-B92B-023A1084885B}" srcOrd="2" destOrd="0" presId="urn:microsoft.com/office/officeart/2005/8/layout/hList7"/>
    <dgm:cxn modelId="{FB1B5EF4-E107-49F3-901E-F7054BE57B1B}" type="presParOf" srcId="{4682EEC7-080B-475C-81C2-89445B92C8B9}" destId="{C94960D6-52E9-4FAD-8C0E-4F1C7C454E55}" srcOrd="3" destOrd="0" presId="urn:microsoft.com/office/officeart/2005/8/layout/hList7"/>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5E25BC-3B41-48C1-8A9B-EC754B3C1B6A}">
      <dsp:nvSpPr>
        <dsp:cNvPr id="0" name=""/>
        <dsp:cNvSpPr/>
      </dsp:nvSpPr>
      <dsp:spPr>
        <a:xfrm>
          <a:off x="8" y="0"/>
          <a:ext cx="2061137" cy="53383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AU" sz="1200" b="1" kern="1200" dirty="0"/>
        </a:p>
        <a:p>
          <a:pPr marL="0" lvl="0" indent="0" algn="ctr" defTabSz="533400">
            <a:lnSpc>
              <a:spcPct val="90000"/>
            </a:lnSpc>
            <a:spcBef>
              <a:spcPct val="0"/>
            </a:spcBef>
            <a:spcAft>
              <a:spcPct val="35000"/>
            </a:spcAft>
            <a:buNone/>
          </a:pPr>
          <a:endParaRPr lang="en-AU" sz="1200" b="1" kern="1200" dirty="0"/>
        </a:p>
        <a:p>
          <a:pPr marL="0" lvl="0" indent="0" algn="l" defTabSz="533400">
            <a:lnSpc>
              <a:spcPct val="90000"/>
            </a:lnSpc>
            <a:spcBef>
              <a:spcPct val="0"/>
            </a:spcBef>
            <a:spcAft>
              <a:spcPct val="35000"/>
            </a:spcAft>
            <a:buNone/>
          </a:pPr>
          <a:br>
            <a:rPr lang="en-AU" sz="1200" b="1" kern="1200" dirty="0"/>
          </a:br>
          <a:endParaRPr lang="en-AU" sz="1200" b="1" kern="1200" dirty="0"/>
        </a:p>
        <a:p>
          <a:pPr marL="0" lvl="0" indent="0" algn="l" defTabSz="533400">
            <a:lnSpc>
              <a:spcPct val="90000"/>
            </a:lnSpc>
            <a:spcBef>
              <a:spcPct val="0"/>
            </a:spcBef>
            <a:spcAft>
              <a:spcPct val="35000"/>
            </a:spcAft>
            <a:buNone/>
          </a:pPr>
          <a:r>
            <a:rPr lang="en-AU" sz="1200" b="1" kern="1200" dirty="0"/>
            <a:t>STAGE 1:		INCEPTION</a:t>
          </a:r>
        </a:p>
        <a:p>
          <a:pPr marL="0" lvl="0" indent="0" algn="l" defTabSz="533400">
            <a:lnSpc>
              <a:spcPct val="90000"/>
            </a:lnSpc>
            <a:spcBef>
              <a:spcPct val="0"/>
            </a:spcBef>
            <a:spcAft>
              <a:spcPct val="35000"/>
            </a:spcAft>
            <a:buNone/>
          </a:pPr>
          <a:r>
            <a:rPr lang="en-AU" sz="1200" i="1" kern="1200" dirty="0"/>
            <a:t>Confirm project scope and outcomes, along with individual roles and responsibilities and milestones</a:t>
          </a:r>
        </a:p>
        <a:p>
          <a:pPr marL="0" lvl="0" indent="0" algn="l" defTabSz="533400">
            <a:lnSpc>
              <a:spcPct val="90000"/>
            </a:lnSpc>
            <a:spcBef>
              <a:spcPct val="0"/>
            </a:spcBef>
            <a:spcAft>
              <a:spcPct val="35000"/>
            </a:spcAft>
            <a:buNone/>
          </a:pPr>
          <a:br>
            <a:rPr lang="en-AU" sz="1150" b="1" kern="1200" dirty="0"/>
          </a:br>
          <a:r>
            <a:rPr lang="en-AU" sz="1150" b="1" kern="1200" dirty="0"/>
            <a:t>Deliverables:</a:t>
          </a:r>
        </a:p>
        <a:p>
          <a:pPr marL="0" lvl="0" indent="0" algn="l" defTabSz="533400">
            <a:lnSpc>
              <a:spcPct val="90000"/>
            </a:lnSpc>
            <a:spcBef>
              <a:spcPct val="0"/>
            </a:spcBef>
            <a:spcAft>
              <a:spcPct val="35000"/>
            </a:spcAft>
            <a:buNone/>
          </a:pPr>
          <a:r>
            <a:rPr lang="en-AU" sz="1150" kern="1200" dirty="0"/>
            <a:t>    Co-design project planning workshop with Monitoring &amp; Evaluation and Strategy teams</a:t>
          </a:r>
        </a:p>
        <a:p>
          <a:pPr marL="0" lvl="0" indent="0" algn="l" defTabSz="533400">
            <a:lnSpc>
              <a:spcPct val="90000"/>
            </a:lnSpc>
            <a:spcBef>
              <a:spcPct val="0"/>
            </a:spcBef>
            <a:spcAft>
              <a:spcPct val="35000"/>
            </a:spcAft>
            <a:buNone/>
          </a:pPr>
          <a:r>
            <a:rPr lang="en-AU" sz="1150" kern="1200" dirty="0"/>
            <a:t>    Agreed project plan including key research questions</a:t>
          </a:r>
          <a:endParaRPr lang="en-AU" sz="1150" b="1" kern="1200" dirty="0"/>
        </a:p>
      </dsp:txBody>
      <dsp:txXfrm>
        <a:off x="8" y="2135332"/>
        <a:ext cx="2061137" cy="2135332"/>
      </dsp:txXfrm>
    </dsp:sp>
    <dsp:sp modelId="{A891C72D-7E8A-4345-A107-E53EECB29EC5}">
      <dsp:nvSpPr>
        <dsp:cNvPr id="0" name=""/>
        <dsp:cNvSpPr/>
      </dsp:nvSpPr>
      <dsp:spPr>
        <a:xfrm>
          <a:off x="143703" y="142622"/>
          <a:ext cx="1777663" cy="1777663"/>
        </a:xfrm>
        <a:prstGeom prst="ellipse">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911DB66-B54B-452E-8D04-D6262439DFAB}">
      <dsp:nvSpPr>
        <dsp:cNvPr id="0" name=""/>
        <dsp:cNvSpPr/>
      </dsp:nvSpPr>
      <dsp:spPr>
        <a:xfrm>
          <a:off x="2124938" y="0"/>
          <a:ext cx="2061137" cy="5338330"/>
        </a:xfrm>
        <a:prstGeom prst="roundRect">
          <a:avLst>
            <a:gd name="adj" fmla="val 10000"/>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1">
          <a:noAutofit/>
        </a:bodyPr>
        <a:lstStyle/>
        <a:p>
          <a:pPr marL="0" lvl="0" indent="0" algn="l" defTabSz="533400">
            <a:lnSpc>
              <a:spcPct val="90000"/>
            </a:lnSpc>
            <a:spcBef>
              <a:spcPct val="0"/>
            </a:spcBef>
            <a:spcAft>
              <a:spcPct val="35000"/>
            </a:spcAft>
            <a:buNone/>
          </a:pPr>
          <a:r>
            <a:rPr lang="en-AU" sz="1200" b="1" kern="1200" dirty="0"/>
            <a:t>STAGE 2:</a:t>
          </a:r>
          <a:br>
            <a:rPr lang="en-AU" sz="1200" b="1" kern="1200" dirty="0"/>
          </a:br>
          <a:r>
            <a:rPr lang="en-AU" sz="1200" b="1" kern="1200" dirty="0"/>
            <a:t>	 DISCOVERY </a:t>
          </a:r>
        </a:p>
        <a:p>
          <a:pPr marL="0" lvl="0" indent="0" algn="l" defTabSz="533400">
            <a:lnSpc>
              <a:spcPct val="90000"/>
            </a:lnSpc>
            <a:spcBef>
              <a:spcPct val="0"/>
            </a:spcBef>
            <a:spcAft>
              <a:spcPct val="35000"/>
            </a:spcAft>
            <a:buNone/>
          </a:pPr>
          <a:r>
            <a:rPr lang="en-AU" sz="1200" b="0" i="1" kern="1200" dirty="0"/>
            <a:t>Comprehensive literature review, including relevant grey literature. The review will identify and triage local and international disaster recovery and resilience  programs to be further analysed.</a:t>
          </a:r>
        </a:p>
        <a:p>
          <a:pPr marL="0" lvl="0" indent="0" algn="l" defTabSz="533400">
            <a:lnSpc>
              <a:spcPct val="90000"/>
            </a:lnSpc>
            <a:spcBef>
              <a:spcPct val="0"/>
            </a:spcBef>
            <a:spcAft>
              <a:spcPct val="35000"/>
            </a:spcAft>
            <a:buNone/>
          </a:pPr>
          <a:endParaRPr lang="en-AU" sz="1200" b="0" i="1" kern="1200" dirty="0"/>
        </a:p>
        <a:p>
          <a:pPr marL="0" lvl="0" indent="0" algn="l" defTabSz="533400">
            <a:lnSpc>
              <a:spcPct val="90000"/>
            </a:lnSpc>
            <a:spcBef>
              <a:spcPct val="0"/>
            </a:spcBef>
            <a:spcAft>
              <a:spcPct val="35000"/>
            </a:spcAft>
            <a:buNone/>
          </a:pPr>
          <a:r>
            <a:rPr lang="en-AU" sz="1150" b="1" kern="1200" dirty="0"/>
            <a:t>Deliverables: </a:t>
          </a:r>
        </a:p>
        <a:p>
          <a:pPr marL="0" lvl="0" indent="0" algn="l" defTabSz="533400">
            <a:lnSpc>
              <a:spcPct val="90000"/>
            </a:lnSpc>
            <a:spcBef>
              <a:spcPct val="0"/>
            </a:spcBef>
            <a:spcAft>
              <a:spcPct val="35000"/>
            </a:spcAft>
            <a:buNone/>
          </a:pPr>
          <a:r>
            <a:rPr lang="en-AU" sz="1150" b="1" kern="1200" dirty="0"/>
            <a:t>    </a:t>
          </a:r>
          <a:r>
            <a:rPr lang="en-AU" sz="1150" kern="1200" dirty="0"/>
            <a:t>Draft literature review report </a:t>
          </a:r>
          <a:endParaRPr lang="en-AU" sz="1150" b="1" kern="1200" dirty="0"/>
        </a:p>
        <a:p>
          <a:pPr marL="114300" lvl="1" indent="-114300" algn="l" defTabSz="533400">
            <a:lnSpc>
              <a:spcPct val="90000"/>
            </a:lnSpc>
            <a:spcBef>
              <a:spcPct val="0"/>
            </a:spcBef>
            <a:spcAft>
              <a:spcPct val="15000"/>
            </a:spcAft>
            <a:buClr>
              <a:schemeClr val="bg1"/>
            </a:buClr>
            <a:buFont typeface="Wingdings" panose="05000000000000000000" pitchFamily="2" charset="2"/>
            <a:buNone/>
          </a:pPr>
          <a:endParaRPr lang="en-AU" sz="1200" kern="1200" dirty="0"/>
        </a:p>
        <a:p>
          <a:pPr marL="114300" lvl="1" indent="-114300" algn="l" defTabSz="533400">
            <a:lnSpc>
              <a:spcPct val="90000"/>
            </a:lnSpc>
            <a:spcBef>
              <a:spcPct val="0"/>
            </a:spcBef>
            <a:spcAft>
              <a:spcPct val="15000"/>
            </a:spcAft>
            <a:buClr>
              <a:schemeClr val="bg1"/>
            </a:buClr>
            <a:buFont typeface="Wingdings" panose="05000000000000000000" pitchFamily="2" charset="2"/>
            <a:buChar char="è"/>
          </a:pPr>
          <a:endParaRPr lang="en-AU" sz="1200" kern="1200" dirty="0"/>
        </a:p>
      </dsp:txBody>
      <dsp:txXfrm>
        <a:off x="2124938" y="2135332"/>
        <a:ext cx="2061137" cy="2135332"/>
      </dsp:txXfrm>
    </dsp:sp>
    <dsp:sp modelId="{6E13C824-5A4F-4669-B651-3C9F2E953841}">
      <dsp:nvSpPr>
        <dsp:cNvPr id="0" name=""/>
        <dsp:cNvSpPr/>
      </dsp:nvSpPr>
      <dsp:spPr>
        <a:xfrm>
          <a:off x="2266675" y="142622"/>
          <a:ext cx="1777663" cy="1777663"/>
        </a:xfrm>
        <a:prstGeom prst="ellipse">
          <a:avLst/>
        </a:prstGeom>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8DF4C0-C6FB-4832-9FEF-ED74DEC48C76}">
      <dsp:nvSpPr>
        <dsp:cNvPr id="0" name=""/>
        <dsp:cNvSpPr/>
      </dsp:nvSpPr>
      <dsp:spPr>
        <a:xfrm>
          <a:off x="4247910" y="0"/>
          <a:ext cx="2061137" cy="53383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1">
          <a:noAutofit/>
        </a:bodyPr>
        <a:lstStyle/>
        <a:p>
          <a:pPr marL="0" lvl="0" indent="0" algn="l" defTabSz="533400">
            <a:lnSpc>
              <a:spcPct val="90000"/>
            </a:lnSpc>
            <a:spcBef>
              <a:spcPct val="0"/>
            </a:spcBef>
            <a:spcAft>
              <a:spcPct val="35000"/>
            </a:spcAft>
            <a:buNone/>
          </a:pPr>
          <a:r>
            <a:rPr lang="en-AU" sz="1200" b="1" kern="1200" dirty="0"/>
            <a:t>STAGE 3:</a:t>
          </a:r>
          <a:br>
            <a:rPr lang="en-AU" sz="1200" b="1" kern="1200" dirty="0"/>
          </a:br>
          <a:r>
            <a:rPr lang="en-AU" sz="1200" b="1" kern="1200" dirty="0"/>
            <a:t>	ANALYSIS</a:t>
          </a:r>
        </a:p>
        <a:p>
          <a:pPr marL="0" lvl="0" indent="0" algn="l" defTabSz="533400">
            <a:lnSpc>
              <a:spcPct val="90000"/>
            </a:lnSpc>
            <a:spcBef>
              <a:spcPct val="0"/>
            </a:spcBef>
            <a:spcAft>
              <a:spcPct val="35000"/>
            </a:spcAft>
            <a:buNone/>
          </a:pPr>
          <a:r>
            <a:rPr lang="en-AU" sz="1200" i="1" kern="1200" dirty="0"/>
            <a:t>Based on the evidence, create an outcomes, evaluation and implementation framework, documenting key inputs, outputs, and outcomes plus governance suited to NSW.</a:t>
          </a:r>
        </a:p>
        <a:p>
          <a:pPr marL="0" lvl="0" indent="0" algn="l" defTabSz="533400">
            <a:lnSpc>
              <a:spcPct val="90000"/>
            </a:lnSpc>
            <a:spcBef>
              <a:spcPct val="0"/>
            </a:spcBef>
            <a:spcAft>
              <a:spcPct val="35000"/>
            </a:spcAft>
            <a:buNone/>
          </a:pPr>
          <a:br>
            <a:rPr lang="en-AU" sz="1150" b="1" kern="1200" dirty="0"/>
          </a:br>
          <a:r>
            <a:rPr lang="en-AU" sz="1150" b="1" kern="1200" dirty="0"/>
            <a:t>Deliverables: </a:t>
          </a:r>
        </a:p>
        <a:p>
          <a:pPr marL="0" lvl="0" indent="0" algn="l" defTabSz="533400">
            <a:lnSpc>
              <a:spcPct val="90000"/>
            </a:lnSpc>
            <a:spcBef>
              <a:spcPct val="0"/>
            </a:spcBef>
            <a:spcAft>
              <a:spcPct val="35000"/>
            </a:spcAft>
            <a:buNone/>
          </a:pPr>
          <a:r>
            <a:rPr lang="en-AU" sz="1150" kern="1200" dirty="0"/>
            <a:t>    Co-design analysis framework workshop</a:t>
          </a:r>
        </a:p>
        <a:p>
          <a:pPr marL="0" lvl="0" indent="0" algn="l" defTabSz="533400">
            <a:lnSpc>
              <a:spcPct val="90000"/>
            </a:lnSpc>
            <a:spcBef>
              <a:spcPct val="0"/>
            </a:spcBef>
            <a:spcAft>
              <a:spcPct val="35000"/>
            </a:spcAft>
            <a:buNone/>
          </a:pPr>
          <a:r>
            <a:rPr lang="en-AU" sz="1150" kern="1200" dirty="0"/>
            <a:t>    Draft analysis and framework report </a:t>
          </a:r>
          <a:endParaRPr lang="en-AU" sz="1150" b="1" kern="1200" dirty="0"/>
        </a:p>
        <a:p>
          <a:pPr marL="285750" lvl="1" indent="-285750" algn="l" defTabSz="1600200">
            <a:lnSpc>
              <a:spcPct val="90000"/>
            </a:lnSpc>
            <a:spcBef>
              <a:spcPct val="0"/>
            </a:spcBef>
            <a:spcAft>
              <a:spcPct val="15000"/>
            </a:spcAft>
            <a:buNone/>
          </a:pPr>
          <a:endParaRPr lang="en-AU" sz="3600" kern="1200" dirty="0"/>
        </a:p>
      </dsp:txBody>
      <dsp:txXfrm>
        <a:off x="4247910" y="2135332"/>
        <a:ext cx="2061137" cy="2135332"/>
      </dsp:txXfrm>
    </dsp:sp>
    <dsp:sp modelId="{8008C07A-AB69-44DC-93A4-2CAFED4A5734}">
      <dsp:nvSpPr>
        <dsp:cNvPr id="0" name=""/>
        <dsp:cNvSpPr/>
      </dsp:nvSpPr>
      <dsp:spPr>
        <a:xfrm>
          <a:off x="4442675" y="206458"/>
          <a:ext cx="1777663" cy="1777663"/>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A2E2FE-424F-4025-9D24-575A2A55096D}">
      <dsp:nvSpPr>
        <dsp:cNvPr id="0" name=""/>
        <dsp:cNvSpPr/>
      </dsp:nvSpPr>
      <dsp:spPr>
        <a:xfrm>
          <a:off x="6362431" y="0"/>
          <a:ext cx="2061137" cy="5338330"/>
        </a:xfrm>
        <a:prstGeom prst="roundRect">
          <a:avLst>
            <a:gd name="adj" fmla="val 10000"/>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1">
          <a:noAutofit/>
        </a:bodyPr>
        <a:lstStyle/>
        <a:p>
          <a:pPr marL="0" lvl="0" indent="0" algn="l" defTabSz="533400">
            <a:lnSpc>
              <a:spcPct val="90000"/>
            </a:lnSpc>
            <a:spcBef>
              <a:spcPct val="0"/>
            </a:spcBef>
            <a:spcAft>
              <a:spcPct val="35000"/>
            </a:spcAft>
            <a:buNone/>
          </a:pPr>
          <a:r>
            <a:rPr lang="en-AU" sz="1200" b="1" kern="1200" dirty="0"/>
            <a:t>STAGE 4: </a:t>
          </a:r>
          <a:br>
            <a:rPr lang="en-AU" sz="1200" b="1" kern="1200" dirty="0"/>
          </a:br>
          <a:r>
            <a:rPr lang="en-AU" sz="1200" b="1" kern="1200" dirty="0"/>
            <a:t>	TRANSLATION</a:t>
          </a:r>
          <a:endParaRPr lang="en-AU" sz="1200" b="0" kern="1200" dirty="0"/>
        </a:p>
        <a:p>
          <a:pPr marL="0" lvl="0" indent="0" algn="l" defTabSz="533400">
            <a:lnSpc>
              <a:spcPct val="90000"/>
            </a:lnSpc>
            <a:spcBef>
              <a:spcPct val="0"/>
            </a:spcBef>
            <a:spcAft>
              <a:spcPct val="35000"/>
            </a:spcAft>
            <a:buNone/>
          </a:pPr>
          <a:r>
            <a:rPr lang="en-AU" sz="1200" b="0" i="1" kern="1200" dirty="0"/>
            <a:t>Revise draft analysis and framework report. Hold a translation and feedback workshop with </a:t>
          </a:r>
          <a:r>
            <a:rPr lang="en-AU" sz="1200" i="1" kern="1200" dirty="0"/>
            <a:t>Monitoring &amp; Evaluation, and Strategy teams to finalise end product.</a:t>
          </a:r>
        </a:p>
        <a:p>
          <a:pPr marL="0" lvl="0" indent="0" algn="l" defTabSz="533400">
            <a:lnSpc>
              <a:spcPct val="90000"/>
            </a:lnSpc>
            <a:spcBef>
              <a:spcPct val="0"/>
            </a:spcBef>
            <a:spcAft>
              <a:spcPct val="35000"/>
            </a:spcAft>
            <a:buNone/>
          </a:pPr>
          <a:endParaRPr lang="en-AU" sz="1200" i="0" kern="1200" dirty="0"/>
        </a:p>
        <a:p>
          <a:pPr marL="0" lvl="0" indent="0" algn="l" defTabSz="533400">
            <a:lnSpc>
              <a:spcPct val="90000"/>
            </a:lnSpc>
            <a:spcBef>
              <a:spcPct val="0"/>
            </a:spcBef>
            <a:spcAft>
              <a:spcPct val="35000"/>
            </a:spcAft>
            <a:buNone/>
          </a:pPr>
          <a:r>
            <a:rPr lang="en-AU" sz="1150" b="1" i="0" kern="1200" dirty="0"/>
            <a:t>Deliverables:</a:t>
          </a:r>
        </a:p>
        <a:p>
          <a:pPr marL="0" lvl="0" indent="0" algn="l" defTabSz="533400">
            <a:lnSpc>
              <a:spcPct val="90000"/>
            </a:lnSpc>
            <a:spcBef>
              <a:spcPct val="0"/>
            </a:spcBef>
            <a:spcAft>
              <a:spcPct val="35000"/>
            </a:spcAft>
            <a:buNone/>
          </a:pPr>
          <a:r>
            <a:rPr lang="en-AU" sz="1150" kern="1200" dirty="0"/>
            <a:t>   Translation and feedback workshop</a:t>
          </a:r>
        </a:p>
        <a:p>
          <a:pPr marL="0" lvl="0" indent="0" algn="l" defTabSz="533400">
            <a:lnSpc>
              <a:spcPct val="90000"/>
            </a:lnSpc>
            <a:spcBef>
              <a:spcPct val="0"/>
            </a:spcBef>
            <a:spcAft>
              <a:spcPct val="35000"/>
            </a:spcAft>
            <a:buNone/>
          </a:pPr>
          <a:r>
            <a:rPr lang="en-AU" sz="1150" kern="1200" dirty="0"/>
            <a:t>   Draft report </a:t>
          </a:r>
        </a:p>
        <a:p>
          <a:pPr marL="0" lvl="0" indent="0" algn="l" defTabSz="533400">
            <a:lnSpc>
              <a:spcPct val="90000"/>
            </a:lnSpc>
            <a:spcBef>
              <a:spcPct val="0"/>
            </a:spcBef>
            <a:spcAft>
              <a:spcPct val="35000"/>
            </a:spcAft>
            <a:buNone/>
          </a:pPr>
          <a:r>
            <a:rPr lang="en-AU" sz="1150" b="0" i="0" kern="1200" dirty="0"/>
            <a:t>   Final report</a:t>
          </a:r>
        </a:p>
        <a:p>
          <a:pPr marL="57150" lvl="1" indent="-57150" algn="l" defTabSz="511175">
            <a:lnSpc>
              <a:spcPct val="90000"/>
            </a:lnSpc>
            <a:spcBef>
              <a:spcPct val="0"/>
            </a:spcBef>
            <a:spcAft>
              <a:spcPct val="15000"/>
            </a:spcAft>
            <a:buFont typeface="Wingdings" panose="05000000000000000000" pitchFamily="2" charset="2"/>
            <a:buNone/>
          </a:pPr>
          <a:r>
            <a:rPr lang="en-AU" sz="1150" kern="1200" dirty="0"/>
            <a:t>Final report</a:t>
          </a:r>
        </a:p>
      </dsp:txBody>
      <dsp:txXfrm>
        <a:off x="6362431" y="2135332"/>
        <a:ext cx="2061137" cy="2135332"/>
      </dsp:txXfrm>
    </dsp:sp>
    <dsp:sp modelId="{C94960D6-52E9-4FAD-8C0E-4F1C7C454E55}">
      <dsp:nvSpPr>
        <dsp:cNvPr id="0" name=""/>
        <dsp:cNvSpPr/>
      </dsp:nvSpPr>
      <dsp:spPr>
        <a:xfrm>
          <a:off x="6512619" y="142622"/>
          <a:ext cx="1777663" cy="1777663"/>
        </a:xfrm>
        <a:prstGeom prst="ellipse">
          <a:avLst/>
        </a:prstGeom>
        <a:blipFill>
          <a:blip xmlns:r="http://schemas.openxmlformats.org/officeDocument/2006/relationships"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ACEE20-C205-430A-854E-F1B505A73009}">
      <dsp:nvSpPr>
        <dsp:cNvPr id="0" name=""/>
        <dsp:cNvSpPr/>
      </dsp:nvSpPr>
      <dsp:spPr>
        <a:xfrm>
          <a:off x="200873" y="4858841"/>
          <a:ext cx="8083295" cy="479488"/>
        </a:xfrm>
        <a:prstGeom prst="rightArrow">
          <a:avLst/>
        </a:prstGeom>
        <a:solidFill>
          <a:schemeClr val="bg1">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41442" cy="345604"/>
          </a:xfrm>
          <a:prstGeom prst="rect">
            <a:avLst/>
          </a:prstGeom>
        </p:spPr>
        <p:txBody>
          <a:bodyPr vert="horz" lIns="96606" tIns="48303" rIns="96606" bIns="48303" rtlCol="0"/>
          <a:lstStyle>
            <a:lvl1pPr algn="l">
              <a:defRPr sz="1300"/>
            </a:lvl1pPr>
          </a:lstStyle>
          <a:p>
            <a:endParaRPr lang="en-US" dirty="0"/>
          </a:p>
        </p:txBody>
      </p:sp>
      <p:sp>
        <p:nvSpPr>
          <p:cNvPr id="3" name="Date Placeholder 2"/>
          <p:cNvSpPr>
            <a:spLocks noGrp="1"/>
          </p:cNvSpPr>
          <p:nvPr>
            <p:ph type="dt" idx="1"/>
          </p:nvPr>
        </p:nvSpPr>
        <p:spPr>
          <a:xfrm>
            <a:off x="5674952" y="1"/>
            <a:ext cx="4341442" cy="345604"/>
          </a:xfrm>
          <a:prstGeom prst="rect">
            <a:avLst/>
          </a:prstGeom>
        </p:spPr>
        <p:txBody>
          <a:bodyPr vert="horz" lIns="96606" tIns="48303" rIns="96606" bIns="48303" rtlCol="0"/>
          <a:lstStyle>
            <a:lvl1pPr algn="r">
              <a:defRPr sz="1300"/>
            </a:lvl1pPr>
          </a:lstStyle>
          <a:p>
            <a:fld id="{7E227BE0-8D26-2C46-B592-87513771FDEF}" type="datetimeFigureOut">
              <a:rPr lang="en-US" smtClean="0"/>
              <a:t>5/25/2022</a:t>
            </a:fld>
            <a:endParaRPr lang="en-US" dirty="0"/>
          </a:p>
        </p:txBody>
      </p:sp>
      <p:sp>
        <p:nvSpPr>
          <p:cNvPr id="4" name="Slide Image Placeholder 3"/>
          <p:cNvSpPr>
            <a:spLocks noGrp="1" noRot="1" noChangeAspect="1"/>
          </p:cNvSpPr>
          <p:nvPr>
            <p:ph type="sldImg" idx="2"/>
          </p:nvPr>
        </p:nvSpPr>
        <p:spPr>
          <a:xfrm>
            <a:off x="2941638" y="860425"/>
            <a:ext cx="4135437" cy="2325688"/>
          </a:xfrm>
          <a:prstGeom prst="rect">
            <a:avLst/>
          </a:prstGeom>
          <a:noFill/>
          <a:ln w="12700">
            <a:solidFill>
              <a:prstClr val="black"/>
            </a:solidFill>
          </a:ln>
        </p:spPr>
        <p:txBody>
          <a:bodyPr vert="horz" lIns="96606" tIns="48303" rIns="96606" bIns="48303" rtlCol="0" anchor="ctr"/>
          <a:lstStyle/>
          <a:p>
            <a:endParaRPr lang="en-US" dirty="0"/>
          </a:p>
        </p:txBody>
      </p:sp>
      <p:sp>
        <p:nvSpPr>
          <p:cNvPr id="5" name="Notes Placeholder 4"/>
          <p:cNvSpPr>
            <a:spLocks noGrp="1"/>
          </p:cNvSpPr>
          <p:nvPr>
            <p:ph type="body" sz="quarter" idx="3"/>
          </p:nvPr>
        </p:nvSpPr>
        <p:spPr>
          <a:xfrm>
            <a:off x="1001872" y="3314928"/>
            <a:ext cx="8014970" cy="2712215"/>
          </a:xfrm>
          <a:prstGeom prst="rect">
            <a:avLst/>
          </a:prstGeom>
        </p:spPr>
        <p:txBody>
          <a:bodyPr vert="horz" lIns="96606" tIns="48303" rIns="96606" bIns="4830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42560"/>
            <a:ext cx="4341442" cy="345603"/>
          </a:xfrm>
          <a:prstGeom prst="rect">
            <a:avLst/>
          </a:prstGeom>
        </p:spPr>
        <p:txBody>
          <a:bodyPr vert="horz" lIns="96606" tIns="48303" rIns="96606" bIns="48303" rtlCol="0" anchor="b"/>
          <a:lstStyle>
            <a:lvl1pPr algn="l">
              <a:defRPr sz="1300"/>
            </a:lvl1pPr>
          </a:lstStyle>
          <a:p>
            <a:endParaRPr lang="en-US" dirty="0"/>
          </a:p>
        </p:txBody>
      </p:sp>
      <p:sp>
        <p:nvSpPr>
          <p:cNvPr id="7" name="Slide Number Placeholder 6"/>
          <p:cNvSpPr>
            <a:spLocks noGrp="1"/>
          </p:cNvSpPr>
          <p:nvPr>
            <p:ph type="sldNum" sz="quarter" idx="5"/>
          </p:nvPr>
        </p:nvSpPr>
        <p:spPr>
          <a:xfrm>
            <a:off x="5674952" y="6542560"/>
            <a:ext cx="4341442" cy="345603"/>
          </a:xfrm>
          <a:prstGeom prst="rect">
            <a:avLst/>
          </a:prstGeom>
        </p:spPr>
        <p:txBody>
          <a:bodyPr vert="horz" lIns="96606" tIns="48303" rIns="96606" bIns="48303" rtlCol="0" anchor="b"/>
          <a:lstStyle>
            <a:lvl1pPr algn="r">
              <a:defRPr sz="1300"/>
            </a:lvl1pPr>
          </a:lstStyle>
          <a:p>
            <a:fld id="{11364B19-607B-B942-B14B-DB932692D378}" type="slidenum">
              <a:rPr lang="en-US" smtClean="0"/>
              <a:t>‹#›</a:t>
            </a:fld>
            <a:endParaRPr lang="en-US" dirty="0"/>
          </a:p>
        </p:txBody>
      </p:sp>
    </p:spTree>
    <p:extLst>
      <p:ext uri="{BB962C8B-B14F-4D97-AF65-F5344CB8AC3E}">
        <p14:creationId xmlns:p14="http://schemas.microsoft.com/office/powerpoint/2010/main" val="1015148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p:txBody>
      </p:sp>
      <p:sp>
        <p:nvSpPr>
          <p:cNvPr id="4" name="Slide Number Placeholder 3"/>
          <p:cNvSpPr>
            <a:spLocks noGrp="1"/>
          </p:cNvSpPr>
          <p:nvPr>
            <p:ph type="sldNum" sz="quarter" idx="10"/>
          </p:nvPr>
        </p:nvSpPr>
        <p:spPr/>
        <p:txBody>
          <a:bodyPr/>
          <a:lstStyle/>
          <a:p>
            <a:fld id="{92DB6CBA-E215-49D2-8B13-1A3F064530C7}" type="slidenum">
              <a:rPr lang="en-AU" smtClean="0"/>
              <a:pPr/>
              <a:t>1</a:t>
            </a:fld>
            <a:endParaRPr lang="en-AU" dirty="0"/>
          </a:p>
        </p:txBody>
      </p:sp>
    </p:spTree>
    <p:extLst>
      <p:ext uri="{BB962C8B-B14F-4D97-AF65-F5344CB8AC3E}">
        <p14:creationId xmlns:p14="http://schemas.microsoft.com/office/powerpoint/2010/main" val="3869695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p:txBody>
      </p:sp>
      <p:sp>
        <p:nvSpPr>
          <p:cNvPr id="4" name="Slide Number Placeholder 3"/>
          <p:cNvSpPr>
            <a:spLocks noGrp="1"/>
          </p:cNvSpPr>
          <p:nvPr>
            <p:ph type="sldNum" sz="quarter" idx="10"/>
          </p:nvPr>
        </p:nvSpPr>
        <p:spPr/>
        <p:txBody>
          <a:bodyPr/>
          <a:lstStyle/>
          <a:p>
            <a:fld id="{92DB6CBA-E215-49D2-8B13-1A3F064530C7}" type="slidenum">
              <a:rPr lang="en-AU" smtClean="0"/>
              <a:pPr/>
              <a:t>2</a:t>
            </a:fld>
            <a:endParaRPr lang="en-AU" dirty="0"/>
          </a:p>
        </p:txBody>
      </p:sp>
    </p:spTree>
    <p:extLst>
      <p:ext uri="{BB962C8B-B14F-4D97-AF65-F5344CB8AC3E}">
        <p14:creationId xmlns:p14="http://schemas.microsoft.com/office/powerpoint/2010/main" val="3869695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11364B19-607B-B942-B14B-DB932692D378}" type="slidenum">
              <a:rPr lang="en-US" smtClean="0"/>
              <a:t>4</a:t>
            </a:fld>
            <a:endParaRPr lang="en-US" dirty="0"/>
          </a:p>
        </p:txBody>
      </p:sp>
    </p:spTree>
    <p:extLst>
      <p:ext uri="{BB962C8B-B14F-4D97-AF65-F5344CB8AC3E}">
        <p14:creationId xmlns:p14="http://schemas.microsoft.com/office/powerpoint/2010/main" val="3527058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jpeg"/><Relationship Id="rId1" Type="http://schemas.openxmlformats.org/officeDocument/2006/relationships/slideMaster" Target="../slideMasters/slideMaster1.xml"/><Relationship Id="rId4" Type="http://schemas.openxmlformats.org/officeDocument/2006/relationships/image" Target="../media/image24.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7854" y="2684346"/>
            <a:ext cx="7574314" cy="1201854"/>
          </a:xfrm>
        </p:spPr>
        <p:txBody>
          <a:bodyPr anchor="t">
            <a:noAutofit/>
          </a:bodyPr>
          <a:lstStyle>
            <a:lvl1pPr algn="l">
              <a:defRPr lang="en-AU" sz="3400" smtClean="0">
                <a:solidFill>
                  <a:schemeClr val="bg1"/>
                </a:solidFill>
                <a:effectLst/>
                <a:latin typeface="Arial" panose="020B0604020202020204" pitchFamily="34" charset="0"/>
                <a:cs typeface="Arial" panose="020B0604020202020204" pitchFamily="34" charset="0"/>
              </a:defRPr>
            </a:lvl1pPr>
          </a:lstStyle>
          <a:p>
            <a:r>
              <a:rPr lang="en-US" dirty="0"/>
              <a:t>Title Heading</a:t>
            </a:r>
            <a:endParaRPr lang="en-AU" dirty="0">
              <a:solidFill>
                <a:srgbClr val="FFFFFF"/>
              </a:solidFill>
              <a:effectLst/>
              <a:latin typeface="Helvetica" pitchFamily="2" charset="0"/>
            </a:endParaRPr>
          </a:p>
        </p:txBody>
      </p:sp>
      <p:sp>
        <p:nvSpPr>
          <p:cNvPr id="3" name="Subtitle 2"/>
          <p:cNvSpPr>
            <a:spLocks noGrp="1"/>
          </p:cNvSpPr>
          <p:nvPr>
            <p:ph type="subTitle" idx="1" hasCustomPrompt="1"/>
          </p:nvPr>
        </p:nvSpPr>
        <p:spPr>
          <a:xfrm>
            <a:off x="627854" y="3904488"/>
            <a:ext cx="7574314" cy="1483672"/>
          </a:xfrm>
        </p:spPr>
        <p:txBody>
          <a:bodyPr>
            <a:noAutofit/>
          </a:bodyPr>
          <a:lstStyle>
            <a:lvl1pPr marL="0" indent="0" algn="l">
              <a:lnSpc>
                <a:spcPts val="2050"/>
              </a:lnSpc>
              <a:spcBef>
                <a:spcPts val="0"/>
              </a:spcBef>
              <a:buNone/>
              <a:defRPr lang="en-AU" sz="1600" smtClean="0">
                <a:solidFill>
                  <a:schemeClr val="bg1"/>
                </a:solidFill>
                <a:effectLst/>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Edit Master text styles</a:t>
            </a:r>
          </a:p>
        </p:txBody>
      </p:sp>
      <p:pic>
        <p:nvPicPr>
          <p:cNvPr id="7" name="Picture 6">
            <a:extLst>
              <a:ext uri="{FF2B5EF4-FFF2-40B4-BE49-F238E27FC236}">
                <a16:creationId xmlns:a16="http://schemas.microsoft.com/office/drawing/2014/main" id="{1739CB7F-C500-664A-85BC-40E98079674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367137" y="-1"/>
            <a:ext cx="5824863" cy="6759147"/>
          </a:xfrm>
          <a:prstGeom prst="rect">
            <a:avLst/>
          </a:prstGeom>
        </p:spPr>
      </p:pic>
      <p:sp>
        <p:nvSpPr>
          <p:cNvPr id="8" name="TextBox 7">
            <a:extLst>
              <a:ext uri="{FF2B5EF4-FFF2-40B4-BE49-F238E27FC236}">
                <a16:creationId xmlns:a16="http://schemas.microsoft.com/office/drawing/2014/main" id="{694D4A17-CCAE-BD4B-887F-A1DBBA9FD3FB}"/>
              </a:ext>
            </a:extLst>
          </p:cNvPr>
          <p:cNvSpPr txBox="1"/>
          <p:nvPr userDrawn="1"/>
        </p:nvSpPr>
        <p:spPr>
          <a:xfrm>
            <a:off x="10018207" y="6420897"/>
            <a:ext cx="1748412" cy="246221"/>
          </a:xfrm>
          <a:prstGeom prst="rect">
            <a:avLst/>
          </a:prstGeom>
          <a:noFill/>
        </p:spPr>
        <p:txBody>
          <a:bodyPr wrap="square" rtlCol="0">
            <a:spAutoFit/>
          </a:bodyPr>
          <a:lstStyle/>
          <a:p>
            <a:pPr algn="r"/>
            <a:r>
              <a:rPr lang="en-US" sz="1000" dirty="0">
                <a:solidFill>
                  <a:schemeClr val="bg1"/>
                </a:solidFill>
              </a:rPr>
              <a:t>UTS CRICOS 00099F</a:t>
            </a:r>
          </a:p>
        </p:txBody>
      </p:sp>
      <p:pic>
        <p:nvPicPr>
          <p:cNvPr id="6" name="Picture 5">
            <a:extLst>
              <a:ext uri="{FF2B5EF4-FFF2-40B4-BE49-F238E27FC236}">
                <a16:creationId xmlns:a16="http://schemas.microsoft.com/office/drawing/2014/main" id="{9256ED30-CC0E-4E38-BA30-EE9A243B250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96" y="1241"/>
            <a:ext cx="4591070" cy="1741834"/>
          </a:xfrm>
          <a:prstGeom prst="rect">
            <a:avLst/>
          </a:prstGeom>
        </p:spPr>
      </p:pic>
    </p:spTree>
    <p:extLst>
      <p:ext uri="{BB962C8B-B14F-4D97-AF65-F5344CB8AC3E}">
        <p14:creationId xmlns:p14="http://schemas.microsoft.com/office/powerpoint/2010/main" val="46727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ver 10">
    <p:bg>
      <p:bgPr>
        <a:solidFill>
          <a:schemeClr val="accent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A7EFA2-B1FD-1E43-9276-0F55A5EC671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301946" y="0"/>
            <a:ext cx="5890054" cy="6858000"/>
          </a:xfrm>
          <a:prstGeom prst="rect">
            <a:avLst/>
          </a:prstGeom>
        </p:spPr>
      </p:pic>
      <p:sp>
        <p:nvSpPr>
          <p:cNvPr id="2" name="Title 1"/>
          <p:cNvSpPr>
            <a:spLocks noGrp="1"/>
          </p:cNvSpPr>
          <p:nvPr>
            <p:ph type="ctrTitle" hasCustomPrompt="1"/>
          </p:nvPr>
        </p:nvSpPr>
        <p:spPr>
          <a:xfrm>
            <a:off x="627854" y="2684346"/>
            <a:ext cx="7574314" cy="1201854"/>
          </a:xfrm>
        </p:spPr>
        <p:txBody>
          <a:bodyPr anchor="t">
            <a:noAutofit/>
          </a:bodyPr>
          <a:lstStyle>
            <a:lvl1pPr algn="l">
              <a:defRPr lang="en-AU" sz="3400" smtClean="0">
                <a:solidFill>
                  <a:schemeClr val="bg1"/>
                </a:solidFill>
                <a:effectLst/>
                <a:latin typeface="Arial" panose="020B0604020202020204" pitchFamily="34" charset="0"/>
                <a:cs typeface="Arial" panose="020B0604020202020204" pitchFamily="34" charset="0"/>
              </a:defRPr>
            </a:lvl1pPr>
          </a:lstStyle>
          <a:p>
            <a:r>
              <a:rPr lang="en-US" dirty="0"/>
              <a:t>Title Heading</a:t>
            </a:r>
            <a:endParaRPr lang="en-AU" dirty="0">
              <a:solidFill>
                <a:srgbClr val="FFFFFF"/>
              </a:solidFill>
              <a:effectLst/>
              <a:latin typeface="Helvetica" pitchFamily="2" charset="0"/>
            </a:endParaRPr>
          </a:p>
        </p:txBody>
      </p:sp>
      <p:sp>
        <p:nvSpPr>
          <p:cNvPr id="3" name="Subtitle 2"/>
          <p:cNvSpPr>
            <a:spLocks noGrp="1"/>
          </p:cNvSpPr>
          <p:nvPr>
            <p:ph type="subTitle" idx="1" hasCustomPrompt="1"/>
          </p:nvPr>
        </p:nvSpPr>
        <p:spPr>
          <a:xfrm>
            <a:off x="627854" y="3904488"/>
            <a:ext cx="7574314" cy="1483672"/>
          </a:xfrm>
        </p:spPr>
        <p:txBody>
          <a:bodyPr>
            <a:noAutofit/>
          </a:bodyPr>
          <a:lstStyle>
            <a:lvl1pPr marL="0" indent="0" algn="l">
              <a:lnSpc>
                <a:spcPts val="2050"/>
              </a:lnSpc>
              <a:spcBef>
                <a:spcPts val="0"/>
              </a:spcBef>
              <a:buNone/>
              <a:defRPr lang="en-AU" sz="1600" smtClean="0">
                <a:solidFill>
                  <a:schemeClr val="bg1"/>
                </a:solidFill>
                <a:effectLst/>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Edit Master text styles</a:t>
            </a:r>
          </a:p>
        </p:txBody>
      </p:sp>
      <p:sp>
        <p:nvSpPr>
          <p:cNvPr id="7" name="TextBox 6">
            <a:extLst>
              <a:ext uri="{FF2B5EF4-FFF2-40B4-BE49-F238E27FC236}">
                <a16:creationId xmlns:a16="http://schemas.microsoft.com/office/drawing/2014/main" id="{40A88856-F89C-EF4E-B6A8-ABF16041A3D2}"/>
              </a:ext>
            </a:extLst>
          </p:cNvPr>
          <p:cNvSpPr txBox="1"/>
          <p:nvPr userDrawn="1"/>
        </p:nvSpPr>
        <p:spPr>
          <a:xfrm>
            <a:off x="10018207" y="6420897"/>
            <a:ext cx="1748412" cy="246221"/>
          </a:xfrm>
          <a:prstGeom prst="rect">
            <a:avLst/>
          </a:prstGeom>
          <a:noFill/>
        </p:spPr>
        <p:txBody>
          <a:bodyPr wrap="square" rtlCol="0">
            <a:spAutoFit/>
          </a:bodyPr>
          <a:lstStyle/>
          <a:p>
            <a:pPr algn="r"/>
            <a:r>
              <a:rPr lang="en-US" sz="1000" dirty="0">
                <a:solidFill>
                  <a:schemeClr val="bg1"/>
                </a:solidFill>
              </a:rPr>
              <a:t>UTS CRICOS 00099F</a:t>
            </a:r>
          </a:p>
        </p:txBody>
      </p:sp>
      <p:pic>
        <p:nvPicPr>
          <p:cNvPr id="8" name="Picture 7" descr="Text&#10;&#10;Description automatically generated">
            <a:extLst>
              <a:ext uri="{FF2B5EF4-FFF2-40B4-BE49-F238E27FC236}">
                <a16:creationId xmlns:a16="http://schemas.microsoft.com/office/drawing/2014/main" id="{7FD2FE15-02BF-4F36-8109-B65777F4F9F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 y="-1"/>
            <a:ext cx="4591070" cy="1741834"/>
          </a:xfrm>
          <a:prstGeom prst="rect">
            <a:avLst/>
          </a:prstGeom>
        </p:spPr>
      </p:pic>
    </p:spTree>
    <p:extLst>
      <p:ext uri="{BB962C8B-B14F-4D97-AF65-F5344CB8AC3E}">
        <p14:creationId xmlns:p14="http://schemas.microsoft.com/office/powerpoint/2010/main" val="2611426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ver 11">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1856B1C-BE9C-3E40-80C8-A011A3C8E1B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3464588" y="1933263"/>
            <a:ext cx="7007979" cy="1220142"/>
          </a:xfrm>
        </p:spPr>
        <p:txBody>
          <a:bodyPr anchor="t"/>
          <a:lstStyle>
            <a:lvl1pPr>
              <a:defRPr sz="3400">
                <a:solidFill>
                  <a:schemeClr val="bg1"/>
                </a:solidFill>
              </a:defRPr>
            </a:lvl1pPr>
          </a:lstStyle>
          <a:p>
            <a:r>
              <a:rPr lang="en-US" dirty="0"/>
              <a:t>Title Heading</a:t>
            </a:r>
          </a:p>
        </p:txBody>
      </p:sp>
      <p:sp>
        <p:nvSpPr>
          <p:cNvPr id="13" name="Text Placeholder 2">
            <a:extLst>
              <a:ext uri="{FF2B5EF4-FFF2-40B4-BE49-F238E27FC236}">
                <a16:creationId xmlns:a16="http://schemas.microsoft.com/office/drawing/2014/main" id="{C88A8D42-146D-E24F-BAAC-E035BD58A1AC}"/>
              </a:ext>
            </a:extLst>
          </p:cNvPr>
          <p:cNvSpPr>
            <a:spLocks noGrp="1"/>
          </p:cNvSpPr>
          <p:nvPr>
            <p:ph type="body" idx="12"/>
          </p:nvPr>
        </p:nvSpPr>
        <p:spPr>
          <a:xfrm>
            <a:off x="3464588" y="3153403"/>
            <a:ext cx="7007979" cy="2185163"/>
          </a:xfrm>
        </p:spPr>
        <p:txBody>
          <a:bodyPr/>
          <a:lstStyle>
            <a:lvl1pPr marL="0" indent="0">
              <a:lnSpc>
                <a:spcPts val="2050"/>
              </a:lnSpc>
              <a:spcBef>
                <a:spcPts val="0"/>
              </a:spcBef>
              <a:buNone/>
              <a:defRPr lang="en-AU" sz="1600" smtClean="0">
                <a:solidFill>
                  <a:schemeClr val="bg1"/>
                </a:solidFill>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TextBox 5">
            <a:extLst>
              <a:ext uri="{FF2B5EF4-FFF2-40B4-BE49-F238E27FC236}">
                <a16:creationId xmlns:a16="http://schemas.microsoft.com/office/drawing/2014/main" id="{5B12A80C-D730-564E-BB04-3FCA28CD2AE0}"/>
              </a:ext>
            </a:extLst>
          </p:cNvPr>
          <p:cNvSpPr txBox="1"/>
          <p:nvPr userDrawn="1"/>
        </p:nvSpPr>
        <p:spPr>
          <a:xfrm>
            <a:off x="10018207" y="6420897"/>
            <a:ext cx="1748412" cy="246221"/>
          </a:xfrm>
          <a:prstGeom prst="rect">
            <a:avLst/>
          </a:prstGeom>
          <a:noFill/>
        </p:spPr>
        <p:txBody>
          <a:bodyPr wrap="square" rtlCol="0">
            <a:spAutoFit/>
          </a:bodyPr>
          <a:lstStyle/>
          <a:p>
            <a:pPr algn="r"/>
            <a:r>
              <a:rPr lang="en-US" sz="1000" dirty="0">
                <a:solidFill>
                  <a:schemeClr val="tx1">
                    <a:lumMod val="95000"/>
                    <a:lumOff val="5000"/>
                  </a:schemeClr>
                </a:solidFill>
              </a:rPr>
              <a:t>UTS CRICOS 00099F</a:t>
            </a:r>
          </a:p>
        </p:txBody>
      </p:sp>
      <p:pic>
        <p:nvPicPr>
          <p:cNvPr id="7" name="Picture 6">
            <a:extLst>
              <a:ext uri="{FF2B5EF4-FFF2-40B4-BE49-F238E27FC236}">
                <a16:creationId xmlns:a16="http://schemas.microsoft.com/office/drawing/2014/main" id="{AAB7304E-0E27-AF47-BD7A-0A8B3B31ACB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73103" y="347082"/>
            <a:ext cx="1325841" cy="1256743"/>
          </a:xfrm>
          <a:prstGeom prst="rect">
            <a:avLst/>
          </a:prstGeom>
        </p:spPr>
      </p:pic>
    </p:spTree>
    <p:extLst>
      <p:ext uri="{BB962C8B-B14F-4D97-AF65-F5344CB8AC3E}">
        <p14:creationId xmlns:p14="http://schemas.microsoft.com/office/powerpoint/2010/main" val="533610802"/>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 12">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164A8C5-B98A-DD4E-960D-F3D3761EC0E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5990971" y="2329189"/>
            <a:ext cx="5957189" cy="1220142"/>
          </a:xfrm>
        </p:spPr>
        <p:txBody>
          <a:bodyPr anchor="t"/>
          <a:lstStyle>
            <a:lvl1pPr>
              <a:defRPr sz="3400">
                <a:solidFill>
                  <a:schemeClr val="bg1"/>
                </a:solidFill>
              </a:defRPr>
            </a:lvl1pPr>
          </a:lstStyle>
          <a:p>
            <a:r>
              <a:rPr lang="en-US" dirty="0"/>
              <a:t>Title Heading</a:t>
            </a:r>
          </a:p>
        </p:txBody>
      </p:sp>
      <p:sp>
        <p:nvSpPr>
          <p:cNvPr id="13" name="Text Placeholder 2">
            <a:extLst>
              <a:ext uri="{FF2B5EF4-FFF2-40B4-BE49-F238E27FC236}">
                <a16:creationId xmlns:a16="http://schemas.microsoft.com/office/drawing/2014/main" id="{C88A8D42-146D-E24F-BAAC-E035BD58A1AC}"/>
              </a:ext>
            </a:extLst>
          </p:cNvPr>
          <p:cNvSpPr>
            <a:spLocks noGrp="1"/>
          </p:cNvSpPr>
          <p:nvPr>
            <p:ph type="body" idx="12"/>
          </p:nvPr>
        </p:nvSpPr>
        <p:spPr>
          <a:xfrm>
            <a:off x="5990971" y="3549329"/>
            <a:ext cx="5957189" cy="2185163"/>
          </a:xfrm>
        </p:spPr>
        <p:txBody>
          <a:bodyPr/>
          <a:lstStyle>
            <a:lvl1pPr marL="0" indent="0">
              <a:lnSpc>
                <a:spcPts val="2050"/>
              </a:lnSpc>
              <a:spcBef>
                <a:spcPts val="0"/>
              </a:spcBef>
              <a:buNone/>
              <a:defRPr lang="en-AU" sz="1600" smtClean="0">
                <a:solidFill>
                  <a:schemeClr val="bg1"/>
                </a:solidFill>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TextBox 6">
            <a:extLst>
              <a:ext uri="{FF2B5EF4-FFF2-40B4-BE49-F238E27FC236}">
                <a16:creationId xmlns:a16="http://schemas.microsoft.com/office/drawing/2014/main" id="{C2431573-003B-1248-BFDD-83146ACD9FF8}"/>
              </a:ext>
            </a:extLst>
          </p:cNvPr>
          <p:cNvSpPr txBox="1"/>
          <p:nvPr userDrawn="1"/>
        </p:nvSpPr>
        <p:spPr>
          <a:xfrm>
            <a:off x="10018207" y="6420897"/>
            <a:ext cx="1748412" cy="246221"/>
          </a:xfrm>
          <a:prstGeom prst="rect">
            <a:avLst/>
          </a:prstGeom>
          <a:noFill/>
        </p:spPr>
        <p:txBody>
          <a:bodyPr wrap="square" rtlCol="0">
            <a:spAutoFit/>
          </a:bodyPr>
          <a:lstStyle/>
          <a:p>
            <a:pPr algn="r"/>
            <a:r>
              <a:rPr lang="en-US" sz="1000" dirty="0">
                <a:solidFill>
                  <a:schemeClr val="bg1"/>
                </a:solidFill>
              </a:rPr>
              <a:t>UTS CRICOS 00099F</a:t>
            </a:r>
          </a:p>
        </p:txBody>
      </p:sp>
      <p:pic>
        <p:nvPicPr>
          <p:cNvPr id="8" name="Picture 7">
            <a:extLst>
              <a:ext uri="{FF2B5EF4-FFF2-40B4-BE49-F238E27FC236}">
                <a16:creationId xmlns:a16="http://schemas.microsoft.com/office/drawing/2014/main" id="{74AD0977-78B2-4B22-B492-D8C237593CC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96" y="1241"/>
            <a:ext cx="4591070" cy="1741834"/>
          </a:xfrm>
          <a:prstGeom prst="rect">
            <a:avLst/>
          </a:prstGeom>
        </p:spPr>
      </p:pic>
    </p:spTree>
    <p:extLst>
      <p:ext uri="{BB962C8B-B14F-4D97-AF65-F5344CB8AC3E}">
        <p14:creationId xmlns:p14="http://schemas.microsoft.com/office/powerpoint/2010/main" val="1278147330"/>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ver 13">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92481E-4CF5-CA4B-AB81-3F8A7DE984B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2235061" y="2276354"/>
            <a:ext cx="7318942" cy="1201854"/>
          </a:xfrm>
        </p:spPr>
        <p:txBody>
          <a:bodyPr anchor="t">
            <a:noAutofit/>
          </a:bodyPr>
          <a:lstStyle>
            <a:lvl1pPr algn="l">
              <a:defRPr lang="en-AU" sz="3400" smtClean="0">
                <a:solidFill>
                  <a:schemeClr val="tx1"/>
                </a:solidFill>
                <a:effectLst/>
                <a:latin typeface="Arial" panose="020B0604020202020204" pitchFamily="34" charset="0"/>
                <a:cs typeface="Arial" panose="020B0604020202020204" pitchFamily="34" charset="0"/>
              </a:defRPr>
            </a:lvl1pPr>
          </a:lstStyle>
          <a:p>
            <a:r>
              <a:rPr lang="en-US" dirty="0"/>
              <a:t>Title Heading</a:t>
            </a:r>
            <a:endParaRPr lang="en-AU" dirty="0">
              <a:solidFill>
                <a:srgbClr val="FFFFFF"/>
              </a:solidFill>
              <a:effectLst/>
              <a:latin typeface="Helvetica" pitchFamily="2" charset="0"/>
            </a:endParaRPr>
          </a:p>
        </p:txBody>
      </p:sp>
      <p:sp>
        <p:nvSpPr>
          <p:cNvPr id="3" name="Subtitle 2"/>
          <p:cNvSpPr>
            <a:spLocks noGrp="1"/>
          </p:cNvSpPr>
          <p:nvPr>
            <p:ph type="subTitle" idx="1" hasCustomPrompt="1"/>
          </p:nvPr>
        </p:nvSpPr>
        <p:spPr>
          <a:xfrm>
            <a:off x="2235061" y="3496496"/>
            <a:ext cx="7318942" cy="1483672"/>
          </a:xfrm>
        </p:spPr>
        <p:txBody>
          <a:bodyPr>
            <a:noAutofit/>
          </a:bodyPr>
          <a:lstStyle>
            <a:lvl1pPr marL="0" indent="0" algn="l">
              <a:lnSpc>
                <a:spcPts val="2050"/>
              </a:lnSpc>
              <a:spcBef>
                <a:spcPts val="0"/>
              </a:spcBef>
              <a:buNone/>
              <a:defRPr lang="en-AU" sz="1600" smtClean="0">
                <a:solidFill>
                  <a:schemeClr val="tx1"/>
                </a:solidFill>
                <a:effectLst/>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Edit Master text styles</a:t>
            </a:r>
          </a:p>
        </p:txBody>
      </p:sp>
      <p:sp>
        <p:nvSpPr>
          <p:cNvPr id="6" name="TextBox 5">
            <a:extLst>
              <a:ext uri="{FF2B5EF4-FFF2-40B4-BE49-F238E27FC236}">
                <a16:creationId xmlns:a16="http://schemas.microsoft.com/office/drawing/2014/main" id="{2AF67CAC-88DC-A347-B609-48E8C5032870}"/>
              </a:ext>
            </a:extLst>
          </p:cNvPr>
          <p:cNvSpPr txBox="1"/>
          <p:nvPr userDrawn="1"/>
        </p:nvSpPr>
        <p:spPr>
          <a:xfrm>
            <a:off x="10018207" y="6420897"/>
            <a:ext cx="1748412" cy="246221"/>
          </a:xfrm>
          <a:prstGeom prst="rect">
            <a:avLst/>
          </a:prstGeom>
          <a:noFill/>
        </p:spPr>
        <p:txBody>
          <a:bodyPr wrap="square" rtlCol="0">
            <a:spAutoFit/>
          </a:bodyPr>
          <a:lstStyle/>
          <a:p>
            <a:pPr algn="r"/>
            <a:r>
              <a:rPr lang="en-US" sz="1000" dirty="0">
                <a:solidFill>
                  <a:schemeClr val="tx1"/>
                </a:solidFill>
              </a:rPr>
              <a:t>UTS CRICOS 00099F</a:t>
            </a:r>
          </a:p>
        </p:txBody>
      </p:sp>
      <p:pic>
        <p:nvPicPr>
          <p:cNvPr id="7" name="Picture 6">
            <a:extLst>
              <a:ext uri="{FF2B5EF4-FFF2-40B4-BE49-F238E27FC236}">
                <a16:creationId xmlns:a16="http://schemas.microsoft.com/office/drawing/2014/main" id="{391D5A57-9A1D-4A75-BD15-36BE8ACFE21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96" y="1241"/>
            <a:ext cx="4591070" cy="1741834"/>
          </a:xfrm>
          <a:prstGeom prst="rect">
            <a:avLst/>
          </a:prstGeom>
        </p:spPr>
      </p:pic>
    </p:spTree>
    <p:extLst>
      <p:ext uri="{BB962C8B-B14F-4D97-AF65-F5344CB8AC3E}">
        <p14:creationId xmlns:p14="http://schemas.microsoft.com/office/powerpoint/2010/main" val="53588104"/>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ver 14">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DA576C-E09E-DA46-9E41-2C17B83D599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 name="Subtitle 2"/>
          <p:cNvSpPr>
            <a:spLocks noGrp="1"/>
          </p:cNvSpPr>
          <p:nvPr>
            <p:ph type="subTitle" idx="1" hasCustomPrompt="1"/>
          </p:nvPr>
        </p:nvSpPr>
        <p:spPr>
          <a:xfrm>
            <a:off x="627854" y="3904488"/>
            <a:ext cx="7574314" cy="1483672"/>
          </a:xfrm>
        </p:spPr>
        <p:txBody>
          <a:bodyPr>
            <a:noAutofit/>
          </a:bodyPr>
          <a:lstStyle>
            <a:lvl1pPr marL="0" indent="0" algn="l">
              <a:lnSpc>
                <a:spcPts val="2050"/>
              </a:lnSpc>
              <a:spcBef>
                <a:spcPts val="0"/>
              </a:spcBef>
              <a:buNone/>
              <a:defRPr lang="en-AU" sz="1600" smtClean="0">
                <a:solidFill>
                  <a:schemeClr val="bg1"/>
                </a:solidFill>
                <a:effectLst/>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Edit Master text styles</a:t>
            </a:r>
          </a:p>
        </p:txBody>
      </p:sp>
      <p:sp>
        <p:nvSpPr>
          <p:cNvPr id="8" name="TextBox 7">
            <a:extLst>
              <a:ext uri="{FF2B5EF4-FFF2-40B4-BE49-F238E27FC236}">
                <a16:creationId xmlns:a16="http://schemas.microsoft.com/office/drawing/2014/main" id="{527EBCE9-73DA-4849-863C-4D208F8DA70E}"/>
              </a:ext>
            </a:extLst>
          </p:cNvPr>
          <p:cNvSpPr txBox="1"/>
          <p:nvPr userDrawn="1"/>
        </p:nvSpPr>
        <p:spPr>
          <a:xfrm>
            <a:off x="10018207" y="6420897"/>
            <a:ext cx="1748412" cy="246221"/>
          </a:xfrm>
          <a:prstGeom prst="rect">
            <a:avLst/>
          </a:prstGeom>
          <a:noFill/>
        </p:spPr>
        <p:txBody>
          <a:bodyPr wrap="square" rtlCol="0">
            <a:spAutoFit/>
          </a:bodyPr>
          <a:lstStyle/>
          <a:p>
            <a:pPr algn="r"/>
            <a:r>
              <a:rPr lang="en-US" sz="1000" dirty="0">
                <a:solidFill>
                  <a:schemeClr val="bg1"/>
                </a:solidFill>
              </a:rPr>
              <a:t>UTS CRICOS 00099F</a:t>
            </a:r>
          </a:p>
        </p:txBody>
      </p:sp>
      <p:pic>
        <p:nvPicPr>
          <p:cNvPr id="9" name="Picture 8">
            <a:extLst>
              <a:ext uri="{FF2B5EF4-FFF2-40B4-BE49-F238E27FC236}">
                <a16:creationId xmlns:a16="http://schemas.microsoft.com/office/drawing/2014/main" id="{B63FC3E4-1AA2-4427-8331-581D32C1D23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96" y="1241"/>
            <a:ext cx="4591070" cy="1741834"/>
          </a:xfrm>
          <a:prstGeom prst="rect">
            <a:avLst/>
          </a:prstGeom>
        </p:spPr>
      </p:pic>
      <p:sp>
        <p:nvSpPr>
          <p:cNvPr id="2" name="Title 1"/>
          <p:cNvSpPr>
            <a:spLocks noGrp="1"/>
          </p:cNvSpPr>
          <p:nvPr>
            <p:ph type="ctrTitle" hasCustomPrompt="1"/>
          </p:nvPr>
        </p:nvSpPr>
        <p:spPr>
          <a:xfrm>
            <a:off x="627854" y="2684346"/>
            <a:ext cx="7574314" cy="1201854"/>
          </a:xfrm>
        </p:spPr>
        <p:txBody>
          <a:bodyPr anchor="t">
            <a:noAutofit/>
          </a:bodyPr>
          <a:lstStyle>
            <a:lvl1pPr algn="l">
              <a:defRPr lang="en-AU" sz="3400" smtClean="0">
                <a:solidFill>
                  <a:schemeClr val="bg1"/>
                </a:solidFill>
                <a:effectLst/>
                <a:latin typeface="Arial" panose="020B0604020202020204" pitchFamily="34" charset="0"/>
                <a:cs typeface="Arial" panose="020B0604020202020204" pitchFamily="34" charset="0"/>
              </a:defRPr>
            </a:lvl1pPr>
          </a:lstStyle>
          <a:p>
            <a:r>
              <a:rPr lang="en-US" dirty="0"/>
              <a:t>Title Heading</a:t>
            </a:r>
            <a:endParaRPr lang="en-AU" dirty="0">
              <a:solidFill>
                <a:srgbClr val="FFFFFF"/>
              </a:solidFill>
              <a:effectLst/>
              <a:latin typeface="Helvetica" pitchFamily="2" charset="0"/>
            </a:endParaRPr>
          </a:p>
        </p:txBody>
      </p:sp>
    </p:spTree>
    <p:extLst>
      <p:ext uri="{BB962C8B-B14F-4D97-AF65-F5344CB8AC3E}">
        <p14:creationId xmlns:p14="http://schemas.microsoft.com/office/powerpoint/2010/main" val="3244665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 15">
    <p:bg>
      <p:bgPr>
        <a:solidFill>
          <a:schemeClr val="tx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528CDE-FE80-924C-8060-9D82A8CC322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627854" y="855546"/>
            <a:ext cx="7574314" cy="1218351"/>
          </a:xfrm>
        </p:spPr>
        <p:txBody>
          <a:bodyPr anchor="t">
            <a:noAutofit/>
          </a:bodyPr>
          <a:lstStyle>
            <a:lvl1pPr algn="l">
              <a:defRPr lang="en-AU" sz="3400" smtClean="0">
                <a:solidFill>
                  <a:schemeClr val="bg1"/>
                </a:solidFill>
                <a:effectLst/>
              </a:defRPr>
            </a:lvl1pPr>
          </a:lstStyle>
          <a:p>
            <a:r>
              <a:rPr lang="en-US" dirty="0"/>
              <a:t>Title Heading</a:t>
            </a:r>
            <a:endParaRPr lang="en-AU" dirty="0">
              <a:solidFill>
                <a:srgbClr val="FFFFFF"/>
              </a:solidFill>
              <a:effectLst/>
              <a:latin typeface="Helvetica" pitchFamily="2" charset="0"/>
            </a:endParaRPr>
          </a:p>
        </p:txBody>
      </p:sp>
      <p:sp>
        <p:nvSpPr>
          <p:cNvPr id="3" name="Subtitle 2"/>
          <p:cNvSpPr>
            <a:spLocks noGrp="1"/>
          </p:cNvSpPr>
          <p:nvPr>
            <p:ph type="subTitle" idx="1"/>
          </p:nvPr>
        </p:nvSpPr>
        <p:spPr>
          <a:xfrm>
            <a:off x="627854" y="2075688"/>
            <a:ext cx="7574314" cy="1483672"/>
          </a:xfrm>
        </p:spPr>
        <p:txBody>
          <a:bodyPr>
            <a:noAutofit/>
          </a:bodyPr>
          <a:lstStyle>
            <a:lvl1pPr marL="0" indent="0" algn="l">
              <a:lnSpc>
                <a:spcPts val="2050"/>
              </a:lnSpc>
              <a:spcBef>
                <a:spcPts val="0"/>
              </a:spcBef>
              <a:buNone/>
              <a:defRPr lang="en-AU" sz="16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dirty="0">
              <a:solidFill>
                <a:srgbClr val="FFFFFF"/>
              </a:solidFill>
              <a:effectLst/>
              <a:latin typeface="Helvetica" pitchFamily="2" charset="0"/>
            </a:endParaRPr>
          </a:p>
        </p:txBody>
      </p:sp>
      <p:sp>
        <p:nvSpPr>
          <p:cNvPr id="9" name="TextBox 8">
            <a:extLst>
              <a:ext uri="{FF2B5EF4-FFF2-40B4-BE49-F238E27FC236}">
                <a16:creationId xmlns:a16="http://schemas.microsoft.com/office/drawing/2014/main" id="{538C20BC-6376-9040-AE58-12124121080C}"/>
              </a:ext>
            </a:extLst>
          </p:cNvPr>
          <p:cNvSpPr txBox="1"/>
          <p:nvPr userDrawn="1"/>
        </p:nvSpPr>
        <p:spPr>
          <a:xfrm>
            <a:off x="10018207" y="6326629"/>
            <a:ext cx="1748412" cy="246221"/>
          </a:xfrm>
          <a:prstGeom prst="rect">
            <a:avLst/>
          </a:prstGeom>
          <a:noFill/>
        </p:spPr>
        <p:txBody>
          <a:bodyPr wrap="square" rtlCol="0">
            <a:spAutoFit/>
          </a:bodyPr>
          <a:lstStyle/>
          <a:p>
            <a:pPr algn="r"/>
            <a:r>
              <a:rPr lang="en-US" sz="1000" dirty="0">
                <a:solidFill>
                  <a:schemeClr val="bg1"/>
                </a:solidFill>
              </a:rPr>
              <a:t>UTS CRICOS 00099F</a:t>
            </a:r>
          </a:p>
        </p:txBody>
      </p:sp>
      <p:pic>
        <p:nvPicPr>
          <p:cNvPr id="8" name="Picture 7">
            <a:extLst>
              <a:ext uri="{FF2B5EF4-FFF2-40B4-BE49-F238E27FC236}">
                <a16:creationId xmlns:a16="http://schemas.microsoft.com/office/drawing/2014/main" id="{F276BA61-5004-419C-8F58-0B1945C3CE8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5116166"/>
            <a:ext cx="4591070" cy="1741834"/>
          </a:xfrm>
          <a:prstGeom prst="rect">
            <a:avLst/>
          </a:prstGeom>
        </p:spPr>
      </p:pic>
    </p:spTree>
    <p:extLst>
      <p:ext uri="{BB962C8B-B14F-4D97-AF65-F5344CB8AC3E}">
        <p14:creationId xmlns:p14="http://schemas.microsoft.com/office/powerpoint/2010/main" val="114146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ayout 1">
    <p:bg>
      <p:bgRef idx="1001">
        <a:schemeClr val="bg1"/>
      </p:bgRef>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627854" y="856616"/>
            <a:ext cx="7574314" cy="1220142"/>
          </a:xfrm>
        </p:spPr>
        <p:txBody>
          <a:bodyPr anchor="t"/>
          <a:lstStyle>
            <a:lvl1pPr>
              <a:defRPr sz="3400">
                <a:solidFill>
                  <a:schemeClr val="tx1">
                    <a:lumMod val="95000"/>
                    <a:lumOff val="5000"/>
                  </a:schemeClr>
                </a:solidFill>
              </a:defRPr>
            </a:lvl1pPr>
          </a:lstStyle>
          <a:p>
            <a:r>
              <a:rPr lang="en-US" dirty="0"/>
              <a:t>Heading</a:t>
            </a:r>
          </a:p>
        </p:txBody>
      </p:sp>
      <p:sp>
        <p:nvSpPr>
          <p:cNvPr id="13" name="Text Placeholder 2">
            <a:extLst>
              <a:ext uri="{FF2B5EF4-FFF2-40B4-BE49-F238E27FC236}">
                <a16:creationId xmlns:a16="http://schemas.microsoft.com/office/drawing/2014/main" id="{C88A8D42-146D-E24F-BAAC-E035BD58A1AC}"/>
              </a:ext>
            </a:extLst>
          </p:cNvPr>
          <p:cNvSpPr>
            <a:spLocks noGrp="1"/>
          </p:cNvSpPr>
          <p:nvPr>
            <p:ph type="body" idx="12" hasCustomPrompt="1"/>
          </p:nvPr>
        </p:nvSpPr>
        <p:spPr>
          <a:xfrm>
            <a:off x="713232" y="2085901"/>
            <a:ext cx="6144768" cy="785315"/>
          </a:xfrm>
          <a:solidFill>
            <a:schemeClr val="bg2">
              <a:lumMod val="20000"/>
              <a:lumOff val="80000"/>
            </a:schemeClr>
          </a:solidFill>
        </p:spPr>
        <p:txBody>
          <a:bodyPr lIns="90000" anchor="ctr"/>
          <a:lstStyle>
            <a:lvl1pPr marL="0" indent="0">
              <a:lnSpc>
                <a:spcPts val="2050"/>
              </a:lnSpc>
              <a:spcBef>
                <a:spcPts val="0"/>
              </a:spcBef>
              <a:buNone/>
              <a:defRPr lang="en-AU" smtClean="0">
                <a:effectLst/>
              </a:defRPr>
            </a:lvl1pPr>
            <a:lvl2pPr marL="457200" indent="0">
              <a:buNone/>
              <a:defRPr sz="1500">
                <a:solidFill>
                  <a:schemeClr val="tx1">
                    <a:lumMod val="95000"/>
                    <a:lumOff val="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1"/>
            <a:r>
              <a:rPr lang="en-US" dirty="0"/>
              <a:t>Click to edit Master</a:t>
            </a:r>
            <a:endParaRPr lang="en-AU" dirty="0">
              <a:effectLst/>
              <a:latin typeface="Helvetica" pitchFamily="2" charset="0"/>
            </a:endParaRPr>
          </a:p>
        </p:txBody>
      </p:sp>
      <p:sp>
        <p:nvSpPr>
          <p:cNvPr id="14" name="Text Placeholder 2">
            <a:extLst>
              <a:ext uri="{FF2B5EF4-FFF2-40B4-BE49-F238E27FC236}">
                <a16:creationId xmlns:a16="http://schemas.microsoft.com/office/drawing/2014/main" id="{E0E671DF-A16D-7042-99F1-01B4E7B92712}"/>
              </a:ext>
            </a:extLst>
          </p:cNvPr>
          <p:cNvSpPr>
            <a:spLocks noGrp="1"/>
          </p:cNvSpPr>
          <p:nvPr>
            <p:ph type="body" idx="13" hasCustomPrompt="1"/>
          </p:nvPr>
        </p:nvSpPr>
        <p:spPr>
          <a:xfrm>
            <a:off x="713232" y="3140968"/>
            <a:ext cx="6144768" cy="785315"/>
          </a:xfrm>
          <a:solidFill>
            <a:schemeClr val="tx2"/>
          </a:solidFill>
        </p:spPr>
        <p:txBody>
          <a:bodyPr anchor="ctr"/>
          <a:lstStyle>
            <a:lvl1pPr marL="0" indent="0">
              <a:lnSpc>
                <a:spcPts val="2050"/>
              </a:lnSpc>
              <a:spcBef>
                <a:spcPts val="0"/>
              </a:spcBef>
              <a:buNone/>
              <a:defRPr lang="en-AU" smtClean="0">
                <a:effectLst/>
              </a:defRPr>
            </a:lvl1pPr>
            <a:lvl2pPr marL="457200" indent="0">
              <a:buNone/>
              <a:defRPr sz="1500">
                <a:solidFill>
                  <a:schemeClr val="bg1"/>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1"/>
            <a:r>
              <a:rPr lang="en-US" dirty="0"/>
              <a:t>Click to edit Master</a:t>
            </a:r>
            <a:endParaRPr lang="en-AU" dirty="0">
              <a:effectLst/>
              <a:latin typeface="Helvetica" pitchFamily="2" charset="0"/>
            </a:endParaRPr>
          </a:p>
        </p:txBody>
      </p:sp>
      <p:sp>
        <p:nvSpPr>
          <p:cNvPr id="15" name="Text Placeholder 2">
            <a:extLst>
              <a:ext uri="{FF2B5EF4-FFF2-40B4-BE49-F238E27FC236}">
                <a16:creationId xmlns:a16="http://schemas.microsoft.com/office/drawing/2014/main" id="{5F8B380E-0693-2D4D-8629-8F7AEECD4997}"/>
              </a:ext>
            </a:extLst>
          </p:cNvPr>
          <p:cNvSpPr>
            <a:spLocks noGrp="1"/>
          </p:cNvSpPr>
          <p:nvPr>
            <p:ph type="body" idx="14" hasCustomPrompt="1"/>
          </p:nvPr>
        </p:nvSpPr>
        <p:spPr>
          <a:xfrm>
            <a:off x="713232" y="4302256"/>
            <a:ext cx="6144768" cy="785315"/>
          </a:xfrm>
          <a:solidFill>
            <a:schemeClr val="bg2"/>
          </a:solidFill>
        </p:spPr>
        <p:txBody>
          <a:bodyPr anchor="ctr"/>
          <a:lstStyle>
            <a:lvl1pPr marL="0" indent="0">
              <a:lnSpc>
                <a:spcPts val="2050"/>
              </a:lnSpc>
              <a:spcBef>
                <a:spcPts val="0"/>
              </a:spcBef>
              <a:buNone/>
              <a:defRPr lang="en-AU" smtClean="0">
                <a:effectLst/>
              </a:defRPr>
            </a:lvl1pPr>
            <a:lvl2pPr marL="457200" indent="0">
              <a:buNone/>
              <a:defRPr sz="1500">
                <a:solidFill>
                  <a:schemeClr val="tx1">
                    <a:lumMod val="95000"/>
                    <a:lumOff val="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1"/>
            <a:r>
              <a:rPr lang="en-US" dirty="0"/>
              <a:t>Click to edit Master</a:t>
            </a:r>
            <a:endParaRPr lang="en-AU" dirty="0">
              <a:effectLst/>
              <a:latin typeface="Helvetica" pitchFamily="2" charset="0"/>
            </a:endParaRPr>
          </a:p>
        </p:txBody>
      </p:sp>
      <p:sp>
        <p:nvSpPr>
          <p:cNvPr id="17" name="Content Placeholder 3">
            <a:extLst>
              <a:ext uri="{FF2B5EF4-FFF2-40B4-BE49-F238E27FC236}">
                <a16:creationId xmlns:a16="http://schemas.microsoft.com/office/drawing/2014/main" id="{5FF4630B-2B4C-AF4F-A238-DBAC88C7811A}"/>
              </a:ext>
            </a:extLst>
          </p:cNvPr>
          <p:cNvSpPr>
            <a:spLocks noGrp="1"/>
          </p:cNvSpPr>
          <p:nvPr>
            <p:ph sz="half" idx="2" hasCustomPrompt="1"/>
          </p:nvPr>
        </p:nvSpPr>
        <p:spPr>
          <a:xfrm>
            <a:off x="7111625" y="2085901"/>
            <a:ext cx="4358326" cy="3010813"/>
          </a:xfrm>
          <a:solidFill>
            <a:schemeClr val="accent1"/>
          </a:solidFill>
        </p:spPr>
        <p:txBody>
          <a:bodyPr anchor="ctr"/>
          <a:lstStyle>
            <a:lvl1pPr algn="ctr">
              <a:lnSpc>
                <a:spcPct val="100000"/>
              </a:lnSpc>
              <a:defRPr sz="2400">
                <a:solidFill>
                  <a:schemeClr val="bg1"/>
                </a:solidFill>
              </a:defRPr>
            </a:lvl1pPr>
          </a:lstStyle>
          <a:p>
            <a:pPr lvl="0"/>
            <a:r>
              <a:rPr lang="en-US" dirty="0"/>
              <a:t>Insert quote/</a:t>
            </a:r>
            <a:br>
              <a:rPr lang="en-US" dirty="0"/>
            </a:br>
            <a:r>
              <a:rPr lang="en-US" dirty="0"/>
              <a:t>image here</a:t>
            </a:r>
          </a:p>
        </p:txBody>
      </p:sp>
      <p:sp>
        <p:nvSpPr>
          <p:cNvPr id="11" name="Round Same Side Corner Rectangle 10">
            <a:extLst>
              <a:ext uri="{FF2B5EF4-FFF2-40B4-BE49-F238E27FC236}">
                <a16:creationId xmlns:a16="http://schemas.microsoft.com/office/drawing/2014/main" id="{B671E6C5-A11E-534F-A92A-A05330550BF1}"/>
              </a:ext>
            </a:extLst>
          </p:cNvPr>
          <p:cNvSpPr/>
          <p:nvPr userDrawn="1"/>
        </p:nvSpPr>
        <p:spPr>
          <a:xfrm rot="16200000">
            <a:off x="5998464" y="481584"/>
            <a:ext cx="469392" cy="11917680"/>
          </a:xfrm>
          <a:prstGeom prst="round2SameRect">
            <a:avLst>
              <a:gd name="adj1" fmla="val 43334"/>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F5A3F370-5644-0545-A5D8-95E03C5C759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73078" y="6287426"/>
            <a:ext cx="658649" cy="280276"/>
          </a:xfrm>
          <a:prstGeom prst="rect">
            <a:avLst/>
          </a:prstGeom>
        </p:spPr>
      </p:pic>
      <p:sp>
        <p:nvSpPr>
          <p:cNvPr id="5" name="Footer Placeholder 4"/>
          <p:cNvSpPr>
            <a:spLocks noGrp="1"/>
          </p:cNvSpPr>
          <p:nvPr>
            <p:ph type="ftr" sz="quarter" idx="11"/>
          </p:nvPr>
        </p:nvSpPr>
        <p:spPr>
          <a:xfrm>
            <a:off x="6363093" y="6255097"/>
            <a:ext cx="5402187" cy="365125"/>
          </a:xfrm>
        </p:spPr>
        <p:txBody>
          <a:bodyPr/>
          <a:lstStyle>
            <a:lvl1pPr algn="r">
              <a:defRPr sz="1000">
                <a:solidFill>
                  <a:schemeClr val="bg1"/>
                </a:solidFill>
              </a:defRPr>
            </a:lvl1pPr>
          </a:lstStyle>
          <a:p>
            <a:r>
              <a:rPr lang="en-US" dirty="0"/>
              <a:t>Institute for Public Policy and Governance</a:t>
            </a:r>
          </a:p>
        </p:txBody>
      </p:sp>
    </p:spTree>
    <p:extLst>
      <p:ext uri="{BB962C8B-B14F-4D97-AF65-F5344CB8AC3E}">
        <p14:creationId xmlns:p14="http://schemas.microsoft.com/office/powerpoint/2010/main" val="974764954"/>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ayout 2">
    <p:bg>
      <p:bgRef idx="1001">
        <a:schemeClr val="bg1"/>
      </p:bgRef>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627854" y="856616"/>
            <a:ext cx="7574314" cy="780160"/>
          </a:xfrm>
        </p:spPr>
        <p:txBody>
          <a:bodyPr anchor="t"/>
          <a:lstStyle>
            <a:lvl1pPr>
              <a:defRPr sz="3400">
                <a:solidFill>
                  <a:schemeClr val="tx1">
                    <a:lumMod val="95000"/>
                    <a:lumOff val="5000"/>
                  </a:schemeClr>
                </a:solidFill>
              </a:defRPr>
            </a:lvl1pPr>
          </a:lstStyle>
          <a:p>
            <a:r>
              <a:rPr lang="en-US" dirty="0"/>
              <a:t>Heading</a:t>
            </a:r>
          </a:p>
        </p:txBody>
      </p:sp>
      <p:sp>
        <p:nvSpPr>
          <p:cNvPr id="13" name="Text Placeholder 2">
            <a:extLst>
              <a:ext uri="{FF2B5EF4-FFF2-40B4-BE49-F238E27FC236}">
                <a16:creationId xmlns:a16="http://schemas.microsoft.com/office/drawing/2014/main" id="{C88A8D42-146D-E24F-BAAC-E035BD58A1AC}"/>
              </a:ext>
            </a:extLst>
          </p:cNvPr>
          <p:cNvSpPr>
            <a:spLocks noGrp="1"/>
          </p:cNvSpPr>
          <p:nvPr>
            <p:ph type="body" idx="12" hasCustomPrompt="1"/>
          </p:nvPr>
        </p:nvSpPr>
        <p:spPr>
          <a:xfrm>
            <a:off x="713232" y="1636776"/>
            <a:ext cx="3566160" cy="2049399"/>
          </a:xfrm>
          <a:solidFill>
            <a:schemeClr val="tx2"/>
          </a:solidFill>
        </p:spPr>
        <p:txBody>
          <a:bodyPr lIns="306000" rIns="125999" anchor="ctr"/>
          <a:lstStyle>
            <a:lvl1pPr marL="0" indent="0">
              <a:lnSpc>
                <a:spcPts val="1750"/>
              </a:lnSpc>
              <a:spcBef>
                <a:spcPts val="0"/>
              </a:spcBef>
              <a:spcAft>
                <a:spcPts val="1000"/>
              </a:spcAft>
              <a:buNone/>
              <a:defRPr lang="en-AU" sz="1400" smtClean="0">
                <a:solidFill>
                  <a:schemeClr val="bg1"/>
                </a:solidFill>
                <a:effectLst/>
              </a:defRPr>
            </a:lvl1pPr>
            <a:lvl2pPr marL="457200" indent="0">
              <a:buNone/>
              <a:defRPr sz="1500">
                <a:solidFill>
                  <a:schemeClr val="bg1"/>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edit Master</a:t>
            </a:r>
            <a:endParaRPr lang="en-AU" dirty="0">
              <a:solidFill>
                <a:srgbClr val="FFFFFF"/>
              </a:solidFill>
              <a:effectLst/>
              <a:latin typeface="Helvetica" pitchFamily="2" charset="0"/>
            </a:endParaRPr>
          </a:p>
        </p:txBody>
      </p:sp>
      <p:sp>
        <p:nvSpPr>
          <p:cNvPr id="14" name="Text Placeholder 2">
            <a:extLst>
              <a:ext uri="{FF2B5EF4-FFF2-40B4-BE49-F238E27FC236}">
                <a16:creationId xmlns:a16="http://schemas.microsoft.com/office/drawing/2014/main" id="{E0E671DF-A16D-7042-99F1-01B4E7B92712}"/>
              </a:ext>
            </a:extLst>
          </p:cNvPr>
          <p:cNvSpPr>
            <a:spLocks noGrp="1"/>
          </p:cNvSpPr>
          <p:nvPr>
            <p:ph type="body" idx="13" hasCustomPrompt="1"/>
          </p:nvPr>
        </p:nvSpPr>
        <p:spPr>
          <a:xfrm>
            <a:off x="4279392" y="3679334"/>
            <a:ext cx="3582073" cy="2063100"/>
          </a:xfrm>
          <a:solidFill>
            <a:schemeClr val="tx2"/>
          </a:solidFill>
        </p:spPr>
        <p:txBody>
          <a:bodyPr lIns="306000" rIns="125999" anchor="ctr"/>
          <a:lstStyle>
            <a:lvl1pPr marL="0" indent="0">
              <a:lnSpc>
                <a:spcPts val="1850"/>
              </a:lnSpc>
              <a:spcBef>
                <a:spcPts val="0"/>
              </a:spcBef>
              <a:spcAft>
                <a:spcPts val="1000"/>
              </a:spcAft>
              <a:buNone/>
              <a:defRPr lang="en-AU" sz="1400" smtClean="0">
                <a:solidFill>
                  <a:schemeClr val="bg1"/>
                </a:solidFill>
                <a:effectLst/>
              </a:defRPr>
            </a:lvl1pPr>
            <a:lvl2pPr marL="457200" indent="0">
              <a:buNone/>
              <a:defRPr sz="1500">
                <a:solidFill>
                  <a:schemeClr val="bg1"/>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edit Master</a:t>
            </a:r>
            <a:endParaRPr lang="en-AU" dirty="0">
              <a:solidFill>
                <a:srgbClr val="FFFFFF"/>
              </a:solidFill>
              <a:effectLst/>
              <a:latin typeface="Helvetica" pitchFamily="2" charset="0"/>
            </a:endParaRPr>
          </a:p>
        </p:txBody>
      </p:sp>
      <p:sp>
        <p:nvSpPr>
          <p:cNvPr id="15" name="Text Placeholder 2">
            <a:extLst>
              <a:ext uri="{FF2B5EF4-FFF2-40B4-BE49-F238E27FC236}">
                <a16:creationId xmlns:a16="http://schemas.microsoft.com/office/drawing/2014/main" id="{5F8B380E-0693-2D4D-8629-8F7AEECD4997}"/>
              </a:ext>
            </a:extLst>
          </p:cNvPr>
          <p:cNvSpPr>
            <a:spLocks noGrp="1"/>
          </p:cNvSpPr>
          <p:nvPr>
            <p:ph type="body" idx="14" hasCustomPrompt="1"/>
          </p:nvPr>
        </p:nvSpPr>
        <p:spPr>
          <a:xfrm>
            <a:off x="713232" y="3683000"/>
            <a:ext cx="3566160" cy="2059433"/>
          </a:xfrm>
          <a:solidFill>
            <a:schemeClr val="bg2"/>
          </a:solidFill>
        </p:spPr>
        <p:txBody>
          <a:bodyPr lIns="306000" rIns="125999" anchor="ctr"/>
          <a:lstStyle>
            <a:lvl1pPr marL="0" indent="0">
              <a:lnSpc>
                <a:spcPts val="1750"/>
              </a:lnSpc>
              <a:spcBef>
                <a:spcPts val="0"/>
              </a:spcBef>
              <a:spcAft>
                <a:spcPts val="1000"/>
              </a:spcAft>
              <a:buNone/>
              <a:defRPr lang="en-AU" sz="1400" smtClean="0">
                <a:effectLst/>
              </a:defRPr>
            </a:lvl1pPr>
            <a:lvl2pPr marL="457200" indent="0">
              <a:buNone/>
              <a:defRPr sz="1500">
                <a:solidFill>
                  <a:schemeClr val="tx1">
                    <a:lumMod val="95000"/>
                    <a:lumOff val="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edit Master</a:t>
            </a:r>
            <a:endParaRPr lang="en-AU" dirty="0">
              <a:solidFill>
                <a:srgbClr val="FFFFFF"/>
              </a:solidFill>
              <a:effectLst/>
              <a:latin typeface="Helvetica" pitchFamily="2" charset="0"/>
            </a:endParaRPr>
          </a:p>
        </p:txBody>
      </p:sp>
      <p:sp>
        <p:nvSpPr>
          <p:cNvPr id="16" name="Text Placeholder 2">
            <a:extLst>
              <a:ext uri="{FF2B5EF4-FFF2-40B4-BE49-F238E27FC236}">
                <a16:creationId xmlns:a16="http://schemas.microsoft.com/office/drawing/2014/main" id="{F0D50968-2440-3B43-AD3A-9DED17BFF302}"/>
              </a:ext>
            </a:extLst>
          </p:cNvPr>
          <p:cNvSpPr>
            <a:spLocks noGrp="1"/>
          </p:cNvSpPr>
          <p:nvPr>
            <p:ph type="body" idx="15" hasCustomPrompt="1"/>
          </p:nvPr>
        </p:nvSpPr>
        <p:spPr>
          <a:xfrm>
            <a:off x="4279392" y="1637322"/>
            <a:ext cx="3582073" cy="2042011"/>
          </a:xfrm>
          <a:solidFill>
            <a:schemeClr val="bg2"/>
          </a:solidFill>
        </p:spPr>
        <p:txBody>
          <a:bodyPr lIns="306000" rIns="125999" anchor="ctr"/>
          <a:lstStyle>
            <a:lvl1pPr marL="0" indent="0">
              <a:lnSpc>
                <a:spcPts val="1850"/>
              </a:lnSpc>
              <a:spcBef>
                <a:spcPts val="0"/>
              </a:spcBef>
              <a:spcAft>
                <a:spcPts val="1000"/>
              </a:spcAft>
              <a:buNone/>
              <a:defRPr lang="en-AU" sz="1400" smtClean="0">
                <a:effectLst/>
              </a:defRPr>
            </a:lvl1pPr>
            <a:lvl2pPr marL="457200" indent="0">
              <a:buNone/>
              <a:defRPr sz="1500">
                <a:solidFill>
                  <a:schemeClr val="bg1"/>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edit Master</a:t>
            </a:r>
            <a:endParaRPr lang="en-AU" dirty="0">
              <a:solidFill>
                <a:srgbClr val="FFFFFF"/>
              </a:solidFill>
              <a:effectLst/>
              <a:latin typeface="Helvetica" pitchFamily="2" charset="0"/>
            </a:endParaRPr>
          </a:p>
        </p:txBody>
      </p:sp>
      <p:sp>
        <p:nvSpPr>
          <p:cNvPr id="18" name="Text Placeholder 2">
            <a:extLst>
              <a:ext uri="{FF2B5EF4-FFF2-40B4-BE49-F238E27FC236}">
                <a16:creationId xmlns:a16="http://schemas.microsoft.com/office/drawing/2014/main" id="{BA815EB8-459D-6447-995E-71AD9F1743EA}"/>
              </a:ext>
            </a:extLst>
          </p:cNvPr>
          <p:cNvSpPr>
            <a:spLocks noGrp="1"/>
          </p:cNvSpPr>
          <p:nvPr>
            <p:ph type="body" idx="16" hasCustomPrompt="1"/>
          </p:nvPr>
        </p:nvSpPr>
        <p:spPr>
          <a:xfrm>
            <a:off x="7861465" y="1636776"/>
            <a:ext cx="3590623" cy="2048257"/>
          </a:xfrm>
          <a:solidFill>
            <a:schemeClr val="tx2"/>
          </a:solidFill>
        </p:spPr>
        <p:txBody>
          <a:bodyPr lIns="306000" rIns="125999" anchor="ctr"/>
          <a:lstStyle>
            <a:lvl1pPr marL="0" indent="0">
              <a:lnSpc>
                <a:spcPts val="1750"/>
              </a:lnSpc>
              <a:spcBef>
                <a:spcPts val="0"/>
              </a:spcBef>
              <a:spcAft>
                <a:spcPts val="1000"/>
              </a:spcAft>
              <a:buNone/>
              <a:defRPr lang="en-AU" sz="1400" smtClean="0">
                <a:solidFill>
                  <a:schemeClr val="bg1"/>
                </a:solidFill>
                <a:effectLst/>
              </a:defRPr>
            </a:lvl1pPr>
            <a:lvl2pPr marL="457200" indent="0">
              <a:buNone/>
              <a:defRPr sz="1500">
                <a:solidFill>
                  <a:schemeClr val="bg1"/>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edit Master</a:t>
            </a:r>
            <a:endParaRPr lang="en-AU" dirty="0">
              <a:solidFill>
                <a:srgbClr val="FFFFFF"/>
              </a:solidFill>
              <a:effectLst/>
              <a:latin typeface="Helvetica" pitchFamily="2" charset="0"/>
            </a:endParaRPr>
          </a:p>
        </p:txBody>
      </p:sp>
      <p:sp>
        <p:nvSpPr>
          <p:cNvPr id="19" name="Text Placeholder 2">
            <a:extLst>
              <a:ext uri="{FF2B5EF4-FFF2-40B4-BE49-F238E27FC236}">
                <a16:creationId xmlns:a16="http://schemas.microsoft.com/office/drawing/2014/main" id="{973DEDB3-CB8D-134C-A2A4-DD1A97442C51}"/>
              </a:ext>
            </a:extLst>
          </p:cNvPr>
          <p:cNvSpPr>
            <a:spLocks noGrp="1"/>
          </p:cNvSpPr>
          <p:nvPr>
            <p:ph type="body" idx="17" hasCustomPrompt="1"/>
          </p:nvPr>
        </p:nvSpPr>
        <p:spPr>
          <a:xfrm>
            <a:off x="7861465" y="3685033"/>
            <a:ext cx="3590623" cy="2057400"/>
          </a:xfrm>
          <a:solidFill>
            <a:schemeClr val="bg2"/>
          </a:solidFill>
        </p:spPr>
        <p:txBody>
          <a:bodyPr lIns="306000" rIns="125999" anchor="ctr"/>
          <a:lstStyle>
            <a:lvl1pPr marL="0" indent="0">
              <a:lnSpc>
                <a:spcPts val="1750"/>
              </a:lnSpc>
              <a:spcBef>
                <a:spcPts val="0"/>
              </a:spcBef>
              <a:spcAft>
                <a:spcPts val="1000"/>
              </a:spcAft>
              <a:buNone/>
              <a:defRPr lang="en-AU" sz="1400" smtClean="0">
                <a:effectLst/>
              </a:defRPr>
            </a:lvl1pPr>
            <a:lvl2pPr marL="457200" indent="0">
              <a:buNone/>
              <a:defRPr sz="1500">
                <a:solidFill>
                  <a:schemeClr val="tx1">
                    <a:lumMod val="95000"/>
                    <a:lumOff val="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edit Master</a:t>
            </a:r>
            <a:endParaRPr lang="en-AU" dirty="0">
              <a:solidFill>
                <a:srgbClr val="FFFFFF"/>
              </a:solidFill>
              <a:effectLst/>
              <a:latin typeface="Helvetica" pitchFamily="2" charset="0"/>
            </a:endParaRPr>
          </a:p>
        </p:txBody>
      </p:sp>
      <p:sp>
        <p:nvSpPr>
          <p:cNvPr id="17" name="Round Same Side Corner Rectangle 16">
            <a:extLst>
              <a:ext uri="{FF2B5EF4-FFF2-40B4-BE49-F238E27FC236}">
                <a16:creationId xmlns:a16="http://schemas.microsoft.com/office/drawing/2014/main" id="{4459DFE8-3502-704B-8EEE-DEF0B479392D}"/>
              </a:ext>
            </a:extLst>
          </p:cNvPr>
          <p:cNvSpPr/>
          <p:nvPr userDrawn="1"/>
        </p:nvSpPr>
        <p:spPr>
          <a:xfrm rot="16200000">
            <a:off x="5998464" y="481584"/>
            <a:ext cx="469392" cy="11917680"/>
          </a:xfrm>
          <a:prstGeom prst="round2SameRect">
            <a:avLst>
              <a:gd name="adj1" fmla="val 43334"/>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a:extLst>
              <a:ext uri="{FF2B5EF4-FFF2-40B4-BE49-F238E27FC236}">
                <a16:creationId xmlns:a16="http://schemas.microsoft.com/office/drawing/2014/main" id="{3ACA7B30-F0C0-B444-8FAD-E07917DCA48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73078" y="6287426"/>
            <a:ext cx="658649" cy="280276"/>
          </a:xfrm>
          <a:prstGeom prst="rect">
            <a:avLst/>
          </a:prstGeom>
        </p:spPr>
      </p:pic>
      <p:sp>
        <p:nvSpPr>
          <p:cNvPr id="21" name="Footer Placeholder 4">
            <a:extLst>
              <a:ext uri="{FF2B5EF4-FFF2-40B4-BE49-F238E27FC236}">
                <a16:creationId xmlns:a16="http://schemas.microsoft.com/office/drawing/2014/main" id="{3A7DB94B-D2C7-2343-B66C-A785C1936F73}"/>
              </a:ext>
            </a:extLst>
          </p:cNvPr>
          <p:cNvSpPr>
            <a:spLocks noGrp="1"/>
          </p:cNvSpPr>
          <p:nvPr>
            <p:ph type="ftr" sz="quarter" idx="11"/>
          </p:nvPr>
        </p:nvSpPr>
        <p:spPr>
          <a:xfrm>
            <a:off x="6363093" y="6255097"/>
            <a:ext cx="5402187" cy="365125"/>
          </a:xfrm>
        </p:spPr>
        <p:txBody>
          <a:bodyPr/>
          <a:lstStyle>
            <a:lvl1pPr algn="r">
              <a:defRPr sz="1000">
                <a:solidFill>
                  <a:schemeClr val="bg1"/>
                </a:solidFill>
              </a:defRPr>
            </a:lvl1pPr>
          </a:lstStyle>
          <a:p>
            <a:r>
              <a:rPr lang="en-AU" dirty="0"/>
              <a:t>Institute for Public Policy and Governance</a:t>
            </a:r>
            <a:endParaRPr lang="en-US" dirty="0"/>
          </a:p>
        </p:txBody>
      </p:sp>
    </p:spTree>
    <p:extLst>
      <p:ext uri="{BB962C8B-B14F-4D97-AF65-F5344CB8AC3E}">
        <p14:creationId xmlns:p14="http://schemas.microsoft.com/office/powerpoint/2010/main" val="1125801006"/>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yout 3">
    <p:bg>
      <p:bgRef idx="1001">
        <a:schemeClr val="bg1"/>
      </p:bgRef>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627854" y="857541"/>
            <a:ext cx="7574314" cy="797523"/>
          </a:xfrm>
        </p:spPr>
        <p:txBody>
          <a:bodyPr anchor="t"/>
          <a:lstStyle>
            <a:lvl1pPr>
              <a:defRPr sz="3400">
                <a:solidFill>
                  <a:schemeClr val="tx1">
                    <a:lumMod val="95000"/>
                    <a:lumOff val="5000"/>
                  </a:schemeClr>
                </a:solidFill>
              </a:defRPr>
            </a:lvl1pPr>
          </a:lstStyle>
          <a:p>
            <a:r>
              <a:rPr lang="en-US" dirty="0"/>
              <a:t>Heading</a:t>
            </a:r>
          </a:p>
        </p:txBody>
      </p:sp>
      <p:sp>
        <p:nvSpPr>
          <p:cNvPr id="13" name="Text Placeholder 2">
            <a:extLst>
              <a:ext uri="{FF2B5EF4-FFF2-40B4-BE49-F238E27FC236}">
                <a16:creationId xmlns:a16="http://schemas.microsoft.com/office/drawing/2014/main" id="{C88A8D42-146D-E24F-BAAC-E035BD58A1AC}"/>
              </a:ext>
            </a:extLst>
          </p:cNvPr>
          <p:cNvSpPr>
            <a:spLocks noGrp="1"/>
          </p:cNvSpPr>
          <p:nvPr>
            <p:ph type="body" idx="12" hasCustomPrompt="1"/>
          </p:nvPr>
        </p:nvSpPr>
        <p:spPr>
          <a:xfrm>
            <a:off x="388603" y="4045965"/>
            <a:ext cx="3770410" cy="2144523"/>
          </a:xfrm>
        </p:spPr>
        <p:txBody>
          <a:bodyPr/>
          <a:lstStyle>
            <a:lvl1pPr marL="0" indent="0" algn="ctr">
              <a:lnSpc>
                <a:spcPct val="100000"/>
              </a:lnSpc>
              <a:spcBef>
                <a:spcPts val="0"/>
              </a:spcBef>
              <a:spcAft>
                <a:spcPts val="1000"/>
              </a:spcAft>
              <a:buNone/>
              <a:defRPr lang="en-AU" sz="1500" smtClean="0">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edit Master</a:t>
            </a:r>
            <a:endParaRPr lang="en-AU" dirty="0">
              <a:effectLst/>
              <a:latin typeface="Helvetica" pitchFamily="2" charset="0"/>
            </a:endParaRPr>
          </a:p>
        </p:txBody>
      </p:sp>
      <p:sp>
        <p:nvSpPr>
          <p:cNvPr id="15" name="Picture Placeholder 2">
            <a:extLst>
              <a:ext uri="{FF2B5EF4-FFF2-40B4-BE49-F238E27FC236}">
                <a16:creationId xmlns:a16="http://schemas.microsoft.com/office/drawing/2014/main" id="{C5E5639F-BC0B-4F4B-B21B-6615FC21FDC1}"/>
              </a:ext>
            </a:extLst>
          </p:cNvPr>
          <p:cNvSpPr>
            <a:spLocks noGrp="1"/>
          </p:cNvSpPr>
          <p:nvPr>
            <p:ph type="pic" idx="1" hasCustomPrompt="1"/>
          </p:nvPr>
        </p:nvSpPr>
        <p:spPr>
          <a:xfrm>
            <a:off x="1244208" y="1730947"/>
            <a:ext cx="2059200" cy="2059200"/>
          </a:xfrm>
        </p:spPr>
        <p:txBody>
          <a:bodyPr anchor="ctr"/>
          <a:lstStyle>
            <a:lvl1pPr marL="0" indent="0" algn="ctr">
              <a:buNone/>
              <a:defRPr sz="2400">
                <a:solidFill>
                  <a:schemeClr val="tx1">
                    <a:lumMod val="95000"/>
                    <a:lumOff val="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insert image</a:t>
            </a:r>
          </a:p>
        </p:txBody>
      </p:sp>
      <p:sp>
        <p:nvSpPr>
          <p:cNvPr id="16" name="Picture Placeholder 2">
            <a:extLst>
              <a:ext uri="{FF2B5EF4-FFF2-40B4-BE49-F238E27FC236}">
                <a16:creationId xmlns:a16="http://schemas.microsoft.com/office/drawing/2014/main" id="{38DE4CFE-5015-1F4E-AE20-6BBC2948ADCB}"/>
              </a:ext>
            </a:extLst>
          </p:cNvPr>
          <p:cNvSpPr>
            <a:spLocks noGrp="1"/>
          </p:cNvSpPr>
          <p:nvPr>
            <p:ph type="pic" idx="13" hasCustomPrompt="1"/>
          </p:nvPr>
        </p:nvSpPr>
        <p:spPr>
          <a:xfrm>
            <a:off x="5066400" y="1730947"/>
            <a:ext cx="2059200" cy="2059200"/>
          </a:xfrm>
        </p:spPr>
        <p:txBody>
          <a:bodyPr anchor="ctr"/>
          <a:lstStyle>
            <a:lvl1pPr marL="0" indent="0" algn="ctr">
              <a:buNone/>
              <a:defRPr sz="2400">
                <a:solidFill>
                  <a:schemeClr val="tx1">
                    <a:lumMod val="95000"/>
                    <a:lumOff val="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insert image</a:t>
            </a:r>
          </a:p>
        </p:txBody>
      </p:sp>
      <p:sp>
        <p:nvSpPr>
          <p:cNvPr id="17" name="Picture Placeholder 2">
            <a:extLst>
              <a:ext uri="{FF2B5EF4-FFF2-40B4-BE49-F238E27FC236}">
                <a16:creationId xmlns:a16="http://schemas.microsoft.com/office/drawing/2014/main" id="{BA3B6E67-1E67-5A41-A48D-70542D4DCD54}"/>
              </a:ext>
            </a:extLst>
          </p:cNvPr>
          <p:cNvSpPr>
            <a:spLocks noGrp="1"/>
          </p:cNvSpPr>
          <p:nvPr>
            <p:ph type="pic" idx="14" hasCustomPrompt="1"/>
          </p:nvPr>
        </p:nvSpPr>
        <p:spPr>
          <a:xfrm>
            <a:off x="8887051" y="1730947"/>
            <a:ext cx="2059200" cy="2059200"/>
          </a:xfrm>
        </p:spPr>
        <p:txBody>
          <a:bodyPr anchor="ctr"/>
          <a:lstStyle>
            <a:lvl1pPr marL="0" indent="0" algn="ctr">
              <a:buNone/>
              <a:defRPr sz="2400">
                <a:solidFill>
                  <a:schemeClr val="tx1">
                    <a:lumMod val="95000"/>
                    <a:lumOff val="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insert image</a:t>
            </a:r>
          </a:p>
        </p:txBody>
      </p:sp>
      <p:sp>
        <p:nvSpPr>
          <p:cNvPr id="18" name="Text Placeholder 2">
            <a:extLst>
              <a:ext uri="{FF2B5EF4-FFF2-40B4-BE49-F238E27FC236}">
                <a16:creationId xmlns:a16="http://schemas.microsoft.com/office/drawing/2014/main" id="{BC739BE0-C2A7-7048-A7CC-6EA32385D3A3}"/>
              </a:ext>
            </a:extLst>
          </p:cNvPr>
          <p:cNvSpPr>
            <a:spLocks noGrp="1"/>
          </p:cNvSpPr>
          <p:nvPr>
            <p:ph type="body" idx="15" hasCustomPrompt="1"/>
          </p:nvPr>
        </p:nvSpPr>
        <p:spPr>
          <a:xfrm>
            <a:off x="4210795" y="4045964"/>
            <a:ext cx="3770410" cy="2144523"/>
          </a:xfrm>
        </p:spPr>
        <p:txBody>
          <a:bodyPr/>
          <a:lstStyle>
            <a:lvl1pPr marL="0" indent="0" algn="ctr">
              <a:lnSpc>
                <a:spcPct val="100000"/>
              </a:lnSpc>
              <a:spcBef>
                <a:spcPts val="0"/>
              </a:spcBef>
              <a:spcAft>
                <a:spcPts val="1000"/>
              </a:spcAft>
              <a:buNone/>
              <a:defRPr lang="en-AU" sz="1500" smtClean="0">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edit Master</a:t>
            </a:r>
            <a:endParaRPr lang="en-AU" dirty="0">
              <a:effectLst/>
              <a:latin typeface="Helvetica" pitchFamily="2" charset="0"/>
            </a:endParaRPr>
          </a:p>
        </p:txBody>
      </p:sp>
      <p:sp>
        <p:nvSpPr>
          <p:cNvPr id="19" name="Text Placeholder 2">
            <a:extLst>
              <a:ext uri="{FF2B5EF4-FFF2-40B4-BE49-F238E27FC236}">
                <a16:creationId xmlns:a16="http://schemas.microsoft.com/office/drawing/2014/main" id="{2389AA33-BE6F-184B-A8BB-024EA6EE4825}"/>
              </a:ext>
            </a:extLst>
          </p:cNvPr>
          <p:cNvSpPr>
            <a:spLocks noGrp="1"/>
          </p:cNvSpPr>
          <p:nvPr>
            <p:ph type="body" idx="16" hasCustomPrompt="1"/>
          </p:nvPr>
        </p:nvSpPr>
        <p:spPr>
          <a:xfrm>
            <a:off x="8031446" y="4045963"/>
            <a:ext cx="3770410" cy="2144523"/>
          </a:xfrm>
        </p:spPr>
        <p:txBody>
          <a:bodyPr/>
          <a:lstStyle>
            <a:lvl1pPr marL="0" indent="0" algn="ctr">
              <a:lnSpc>
                <a:spcPct val="100000"/>
              </a:lnSpc>
              <a:spcBef>
                <a:spcPts val="0"/>
              </a:spcBef>
              <a:spcAft>
                <a:spcPts val="1000"/>
              </a:spcAft>
              <a:buNone/>
              <a:defRPr lang="en-AU" sz="1500" smtClean="0">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edit Master</a:t>
            </a:r>
            <a:endParaRPr lang="en-AU" dirty="0">
              <a:effectLst/>
              <a:latin typeface="Helvetica" pitchFamily="2" charset="0"/>
            </a:endParaRPr>
          </a:p>
        </p:txBody>
      </p:sp>
      <p:sp>
        <p:nvSpPr>
          <p:cNvPr id="20" name="Round Same Side Corner Rectangle 19">
            <a:extLst>
              <a:ext uri="{FF2B5EF4-FFF2-40B4-BE49-F238E27FC236}">
                <a16:creationId xmlns:a16="http://schemas.microsoft.com/office/drawing/2014/main" id="{37A4A0F8-DC45-C145-BED2-E020BF447968}"/>
              </a:ext>
            </a:extLst>
          </p:cNvPr>
          <p:cNvSpPr/>
          <p:nvPr userDrawn="1"/>
        </p:nvSpPr>
        <p:spPr>
          <a:xfrm rot="16200000">
            <a:off x="5998464" y="481584"/>
            <a:ext cx="469392" cy="11917680"/>
          </a:xfrm>
          <a:prstGeom prst="round2SameRect">
            <a:avLst>
              <a:gd name="adj1" fmla="val 43334"/>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a:extLst>
              <a:ext uri="{FF2B5EF4-FFF2-40B4-BE49-F238E27FC236}">
                <a16:creationId xmlns:a16="http://schemas.microsoft.com/office/drawing/2014/main" id="{90BB4B78-462E-CA47-8C74-FCB5A12E302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73078" y="6287426"/>
            <a:ext cx="658649" cy="280276"/>
          </a:xfrm>
          <a:prstGeom prst="rect">
            <a:avLst/>
          </a:prstGeom>
        </p:spPr>
      </p:pic>
      <p:sp>
        <p:nvSpPr>
          <p:cNvPr id="22" name="Footer Placeholder 4">
            <a:extLst>
              <a:ext uri="{FF2B5EF4-FFF2-40B4-BE49-F238E27FC236}">
                <a16:creationId xmlns:a16="http://schemas.microsoft.com/office/drawing/2014/main" id="{6D2E0E12-4DA0-D54B-85B4-ACFFEAD8C1A1}"/>
              </a:ext>
            </a:extLst>
          </p:cNvPr>
          <p:cNvSpPr>
            <a:spLocks noGrp="1"/>
          </p:cNvSpPr>
          <p:nvPr>
            <p:ph type="ftr" sz="quarter" idx="11"/>
          </p:nvPr>
        </p:nvSpPr>
        <p:spPr>
          <a:xfrm>
            <a:off x="6363093" y="6255097"/>
            <a:ext cx="5402187" cy="365125"/>
          </a:xfrm>
        </p:spPr>
        <p:txBody>
          <a:bodyPr/>
          <a:lstStyle>
            <a:lvl1pPr algn="r">
              <a:defRPr sz="1000">
                <a:solidFill>
                  <a:schemeClr val="bg1"/>
                </a:solidFill>
              </a:defRPr>
            </a:lvl1pPr>
          </a:lstStyle>
          <a:p>
            <a:r>
              <a:rPr lang="en-US" dirty="0"/>
              <a:t>Institute for Public Policy and Governance</a:t>
            </a:r>
          </a:p>
        </p:txBody>
      </p:sp>
    </p:spTree>
    <p:extLst>
      <p:ext uri="{BB962C8B-B14F-4D97-AF65-F5344CB8AC3E}">
        <p14:creationId xmlns:p14="http://schemas.microsoft.com/office/powerpoint/2010/main" val="3856590941"/>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yout 4">
    <p:bg>
      <p:bgRef idx="1001">
        <a:schemeClr val="bg1"/>
      </p:bgRef>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627854" y="855547"/>
            <a:ext cx="10326658" cy="1000685"/>
          </a:xfrm>
        </p:spPr>
        <p:txBody>
          <a:bodyPr anchor="t"/>
          <a:lstStyle>
            <a:lvl1pPr>
              <a:defRPr sz="3400">
                <a:solidFill>
                  <a:schemeClr val="tx1">
                    <a:lumMod val="95000"/>
                    <a:lumOff val="5000"/>
                  </a:schemeClr>
                </a:solidFill>
              </a:defRPr>
            </a:lvl1pPr>
          </a:lstStyle>
          <a:p>
            <a:r>
              <a:rPr lang="en-US" dirty="0"/>
              <a:t>Heading</a:t>
            </a:r>
          </a:p>
        </p:txBody>
      </p:sp>
      <p:sp>
        <p:nvSpPr>
          <p:cNvPr id="13" name="Text Placeholder 2">
            <a:extLst>
              <a:ext uri="{FF2B5EF4-FFF2-40B4-BE49-F238E27FC236}">
                <a16:creationId xmlns:a16="http://schemas.microsoft.com/office/drawing/2014/main" id="{C88A8D42-146D-E24F-BAAC-E035BD58A1AC}"/>
              </a:ext>
            </a:extLst>
          </p:cNvPr>
          <p:cNvSpPr>
            <a:spLocks noGrp="1"/>
          </p:cNvSpPr>
          <p:nvPr>
            <p:ph type="body" idx="12" hasCustomPrompt="1"/>
          </p:nvPr>
        </p:nvSpPr>
        <p:spPr>
          <a:xfrm>
            <a:off x="627854" y="2037935"/>
            <a:ext cx="10957594" cy="4081404"/>
          </a:xfrm>
        </p:spPr>
        <p:txBody>
          <a:bodyPr/>
          <a:lstStyle>
            <a:lvl1pPr marL="270000" indent="-270000">
              <a:lnSpc>
                <a:spcPct val="100000"/>
              </a:lnSpc>
              <a:spcBef>
                <a:spcPts val="0"/>
              </a:spcBef>
              <a:spcAft>
                <a:spcPts val="1000"/>
              </a:spcAft>
              <a:buFont typeface="Arial" panose="020B0604020202020204" pitchFamily="34" charset="0"/>
              <a:buChar char="•"/>
              <a:defRPr lang="en-AU" sz="2100" smtClean="0">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edit Master</a:t>
            </a:r>
            <a:endParaRPr lang="en-AU" dirty="0">
              <a:effectLst/>
              <a:latin typeface="Helvetica" pitchFamily="2" charset="0"/>
            </a:endParaRPr>
          </a:p>
        </p:txBody>
      </p:sp>
      <p:sp>
        <p:nvSpPr>
          <p:cNvPr id="10" name="Round Same Side Corner Rectangle 9">
            <a:extLst>
              <a:ext uri="{FF2B5EF4-FFF2-40B4-BE49-F238E27FC236}">
                <a16:creationId xmlns:a16="http://schemas.microsoft.com/office/drawing/2014/main" id="{4A774342-138D-214F-B8E9-2E36E1B2BF69}"/>
              </a:ext>
            </a:extLst>
          </p:cNvPr>
          <p:cNvSpPr/>
          <p:nvPr userDrawn="1"/>
        </p:nvSpPr>
        <p:spPr>
          <a:xfrm rot="16200000">
            <a:off x="5998464" y="481584"/>
            <a:ext cx="469392" cy="11917680"/>
          </a:xfrm>
          <a:prstGeom prst="round2SameRect">
            <a:avLst>
              <a:gd name="adj1" fmla="val 43334"/>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E2541CA3-E603-F740-905B-12EF2357A8E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73078" y="6287426"/>
            <a:ext cx="658649" cy="280276"/>
          </a:xfrm>
          <a:prstGeom prst="rect">
            <a:avLst/>
          </a:prstGeom>
        </p:spPr>
      </p:pic>
      <p:sp>
        <p:nvSpPr>
          <p:cNvPr id="15" name="Footer Placeholder 4">
            <a:extLst>
              <a:ext uri="{FF2B5EF4-FFF2-40B4-BE49-F238E27FC236}">
                <a16:creationId xmlns:a16="http://schemas.microsoft.com/office/drawing/2014/main" id="{60767ADF-03F7-5546-BD4C-A8933766BC52}"/>
              </a:ext>
            </a:extLst>
          </p:cNvPr>
          <p:cNvSpPr>
            <a:spLocks noGrp="1"/>
          </p:cNvSpPr>
          <p:nvPr>
            <p:ph type="ftr" sz="quarter" idx="11"/>
          </p:nvPr>
        </p:nvSpPr>
        <p:spPr>
          <a:xfrm>
            <a:off x="6363093" y="6255097"/>
            <a:ext cx="5402187" cy="365125"/>
          </a:xfrm>
        </p:spPr>
        <p:txBody>
          <a:bodyPr/>
          <a:lstStyle>
            <a:lvl1pPr algn="r">
              <a:defRPr sz="1000">
                <a:solidFill>
                  <a:schemeClr val="bg1"/>
                </a:solidFill>
              </a:defRPr>
            </a:lvl1pPr>
          </a:lstStyle>
          <a:p>
            <a:r>
              <a:rPr lang="en-US" dirty="0"/>
              <a:t>Institute for Public Policy and Governance</a:t>
            </a:r>
          </a:p>
        </p:txBody>
      </p:sp>
    </p:spTree>
    <p:extLst>
      <p:ext uri="{BB962C8B-B14F-4D97-AF65-F5344CB8AC3E}">
        <p14:creationId xmlns:p14="http://schemas.microsoft.com/office/powerpoint/2010/main" val="296920877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2">
    <p:bg>
      <p:bgRef idx="1001">
        <a:schemeClr val="bg1"/>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559C330-434D-E849-BBE8-5105B5C5910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627854" y="2684913"/>
            <a:ext cx="7574314" cy="1220142"/>
          </a:xfrm>
        </p:spPr>
        <p:txBody>
          <a:bodyPr anchor="t"/>
          <a:lstStyle>
            <a:lvl1pPr>
              <a:defRPr sz="3400">
                <a:solidFill>
                  <a:schemeClr val="bg1"/>
                </a:solidFill>
              </a:defRPr>
            </a:lvl1pPr>
          </a:lstStyle>
          <a:p>
            <a:r>
              <a:rPr lang="en-US" dirty="0"/>
              <a:t>Title Heading</a:t>
            </a:r>
          </a:p>
        </p:txBody>
      </p:sp>
      <p:sp>
        <p:nvSpPr>
          <p:cNvPr id="13" name="Text Placeholder 2">
            <a:extLst>
              <a:ext uri="{FF2B5EF4-FFF2-40B4-BE49-F238E27FC236}">
                <a16:creationId xmlns:a16="http://schemas.microsoft.com/office/drawing/2014/main" id="{C88A8D42-146D-E24F-BAAC-E035BD58A1AC}"/>
              </a:ext>
            </a:extLst>
          </p:cNvPr>
          <p:cNvSpPr>
            <a:spLocks noGrp="1"/>
          </p:cNvSpPr>
          <p:nvPr>
            <p:ph type="body" idx="12"/>
          </p:nvPr>
        </p:nvSpPr>
        <p:spPr>
          <a:xfrm>
            <a:off x="627854" y="3904487"/>
            <a:ext cx="7574314" cy="2185163"/>
          </a:xfrm>
        </p:spPr>
        <p:txBody>
          <a:bodyPr/>
          <a:lstStyle>
            <a:lvl1pPr marL="0" indent="0">
              <a:lnSpc>
                <a:spcPts val="2050"/>
              </a:lnSpc>
              <a:spcBef>
                <a:spcPts val="0"/>
              </a:spcBef>
              <a:buNone/>
              <a:defRPr lang="en-AU" sz="1600" smtClean="0">
                <a:solidFill>
                  <a:schemeClr val="bg1"/>
                </a:solidFill>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5" name="Picture 4">
            <a:extLst>
              <a:ext uri="{FF2B5EF4-FFF2-40B4-BE49-F238E27FC236}">
                <a16:creationId xmlns:a16="http://schemas.microsoft.com/office/drawing/2014/main" id="{2DB54EBF-1938-C84A-803A-757B7616969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924800" y="0"/>
            <a:ext cx="4267200" cy="6858000"/>
          </a:xfrm>
          <a:prstGeom prst="rect">
            <a:avLst/>
          </a:prstGeom>
        </p:spPr>
      </p:pic>
      <p:sp>
        <p:nvSpPr>
          <p:cNvPr id="7" name="TextBox 6">
            <a:extLst>
              <a:ext uri="{FF2B5EF4-FFF2-40B4-BE49-F238E27FC236}">
                <a16:creationId xmlns:a16="http://schemas.microsoft.com/office/drawing/2014/main" id="{D18520DE-9604-514D-9A44-1CC3729B9F82}"/>
              </a:ext>
            </a:extLst>
          </p:cNvPr>
          <p:cNvSpPr txBox="1"/>
          <p:nvPr userDrawn="1"/>
        </p:nvSpPr>
        <p:spPr>
          <a:xfrm>
            <a:off x="10018207" y="6420897"/>
            <a:ext cx="1748412" cy="246221"/>
          </a:xfrm>
          <a:prstGeom prst="rect">
            <a:avLst/>
          </a:prstGeom>
          <a:noFill/>
        </p:spPr>
        <p:txBody>
          <a:bodyPr wrap="square" rtlCol="0">
            <a:spAutoFit/>
          </a:bodyPr>
          <a:lstStyle/>
          <a:p>
            <a:pPr algn="r"/>
            <a:r>
              <a:rPr lang="en-US" sz="1000" dirty="0">
                <a:solidFill>
                  <a:schemeClr val="bg1"/>
                </a:solidFill>
              </a:rPr>
              <a:t>UTS CRICOS 00099F</a:t>
            </a:r>
          </a:p>
        </p:txBody>
      </p:sp>
      <p:pic>
        <p:nvPicPr>
          <p:cNvPr id="10" name="Picture 9">
            <a:extLst>
              <a:ext uri="{FF2B5EF4-FFF2-40B4-BE49-F238E27FC236}">
                <a16:creationId xmlns:a16="http://schemas.microsoft.com/office/drawing/2014/main" id="{25A07D3F-5E1E-4316-BB47-025AC6B925AE}"/>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96" y="1241"/>
            <a:ext cx="4591070" cy="1741834"/>
          </a:xfrm>
          <a:prstGeom prst="rect">
            <a:avLst/>
          </a:prstGeom>
        </p:spPr>
      </p:pic>
    </p:spTree>
    <p:extLst>
      <p:ext uri="{BB962C8B-B14F-4D97-AF65-F5344CB8AC3E}">
        <p14:creationId xmlns:p14="http://schemas.microsoft.com/office/powerpoint/2010/main" val="1674321370"/>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yout 5">
    <p:bg>
      <p:bgRef idx="1001">
        <a:schemeClr val="bg1"/>
      </p:bgRef>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627854" y="855547"/>
            <a:ext cx="5955826" cy="1000685"/>
          </a:xfrm>
        </p:spPr>
        <p:txBody>
          <a:bodyPr anchor="t"/>
          <a:lstStyle>
            <a:lvl1pPr>
              <a:defRPr sz="3400">
                <a:solidFill>
                  <a:schemeClr val="tx1">
                    <a:lumMod val="95000"/>
                    <a:lumOff val="5000"/>
                  </a:schemeClr>
                </a:solidFill>
              </a:defRPr>
            </a:lvl1pPr>
          </a:lstStyle>
          <a:p>
            <a:r>
              <a:rPr lang="en-US" dirty="0"/>
              <a:t>Heading</a:t>
            </a:r>
          </a:p>
        </p:txBody>
      </p:sp>
      <p:sp>
        <p:nvSpPr>
          <p:cNvPr id="13" name="Text Placeholder 2">
            <a:extLst>
              <a:ext uri="{FF2B5EF4-FFF2-40B4-BE49-F238E27FC236}">
                <a16:creationId xmlns:a16="http://schemas.microsoft.com/office/drawing/2014/main" id="{C88A8D42-146D-E24F-BAAC-E035BD58A1AC}"/>
              </a:ext>
            </a:extLst>
          </p:cNvPr>
          <p:cNvSpPr>
            <a:spLocks noGrp="1"/>
          </p:cNvSpPr>
          <p:nvPr>
            <p:ph type="body" idx="12" hasCustomPrompt="1"/>
          </p:nvPr>
        </p:nvSpPr>
        <p:spPr>
          <a:xfrm>
            <a:off x="627854" y="1859310"/>
            <a:ext cx="5955826" cy="4081404"/>
          </a:xfrm>
        </p:spPr>
        <p:txBody>
          <a:bodyPr/>
          <a:lstStyle>
            <a:lvl1pPr marL="0" indent="0">
              <a:lnSpc>
                <a:spcPct val="100000"/>
              </a:lnSpc>
              <a:spcBef>
                <a:spcPts val="0"/>
              </a:spcBef>
              <a:spcAft>
                <a:spcPts val="1200"/>
              </a:spcAft>
              <a:buFont typeface="Arial" panose="020B0604020202020204" pitchFamily="34" charset="0"/>
              <a:buNone/>
              <a:defRPr lang="en-AU" sz="1800" smtClean="0">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edit Master</a:t>
            </a:r>
            <a:endParaRPr lang="en-AU" dirty="0">
              <a:effectLst/>
              <a:latin typeface="Helvetica" pitchFamily="2" charset="0"/>
            </a:endParaRPr>
          </a:p>
        </p:txBody>
      </p:sp>
      <p:pic>
        <p:nvPicPr>
          <p:cNvPr id="10" name="Picture 9">
            <a:extLst>
              <a:ext uri="{FF2B5EF4-FFF2-40B4-BE49-F238E27FC236}">
                <a16:creationId xmlns:a16="http://schemas.microsoft.com/office/drawing/2014/main" id="{D2C88E77-BEE2-DA40-B2E6-05EFC6AAE63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518029" y="1355889"/>
            <a:ext cx="4310626" cy="4310626"/>
          </a:xfrm>
          <a:prstGeom prst="rect">
            <a:avLst/>
          </a:prstGeom>
        </p:spPr>
      </p:pic>
      <p:pic>
        <p:nvPicPr>
          <p:cNvPr id="4" name="Picture 3">
            <a:extLst>
              <a:ext uri="{FF2B5EF4-FFF2-40B4-BE49-F238E27FC236}">
                <a16:creationId xmlns:a16="http://schemas.microsoft.com/office/drawing/2014/main" id="{52ADC96F-C448-614E-8174-1B06105B44A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684825" y="2972712"/>
            <a:ext cx="2676670" cy="2278131"/>
          </a:xfrm>
          <a:prstGeom prst="rect">
            <a:avLst/>
          </a:prstGeom>
        </p:spPr>
      </p:pic>
      <p:sp>
        <p:nvSpPr>
          <p:cNvPr id="15" name="Subtitle 2">
            <a:extLst>
              <a:ext uri="{FF2B5EF4-FFF2-40B4-BE49-F238E27FC236}">
                <a16:creationId xmlns:a16="http://schemas.microsoft.com/office/drawing/2014/main" id="{CC64E7DA-3A4C-884E-AED2-88F8EF2D5087}"/>
              </a:ext>
            </a:extLst>
          </p:cNvPr>
          <p:cNvSpPr>
            <a:spLocks noGrp="1"/>
          </p:cNvSpPr>
          <p:nvPr>
            <p:ph type="subTitle" idx="1" hasCustomPrompt="1"/>
          </p:nvPr>
        </p:nvSpPr>
        <p:spPr>
          <a:xfrm>
            <a:off x="6684825" y="3236155"/>
            <a:ext cx="2596896" cy="1929384"/>
          </a:xfrm>
        </p:spPr>
        <p:txBody>
          <a:bodyPr anchor="ct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Insert quote here</a:t>
            </a:r>
          </a:p>
        </p:txBody>
      </p:sp>
      <p:sp>
        <p:nvSpPr>
          <p:cNvPr id="11" name="Round Same Side Corner Rectangle 10">
            <a:extLst>
              <a:ext uri="{FF2B5EF4-FFF2-40B4-BE49-F238E27FC236}">
                <a16:creationId xmlns:a16="http://schemas.microsoft.com/office/drawing/2014/main" id="{49D9A90A-FF31-AE4E-9330-E3C22A2AD184}"/>
              </a:ext>
            </a:extLst>
          </p:cNvPr>
          <p:cNvSpPr/>
          <p:nvPr userDrawn="1"/>
        </p:nvSpPr>
        <p:spPr>
          <a:xfrm rot="16200000">
            <a:off x="5998464" y="481584"/>
            <a:ext cx="469392" cy="11917680"/>
          </a:xfrm>
          <a:prstGeom prst="round2SameRect">
            <a:avLst>
              <a:gd name="adj1" fmla="val 43334"/>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26D80189-2331-1C4E-BA26-E680ECE42775}"/>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73078" y="6287426"/>
            <a:ext cx="658649" cy="280276"/>
          </a:xfrm>
          <a:prstGeom prst="rect">
            <a:avLst/>
          </a:prstGeom>
        </p:spPr>
      </p:pic>
      <p:sp>
        <p:nvSpPr>
          <p:cNvPr id="17" name="Footer Placeholder 4">
            <a:extLst>
              <a:ext uri="{FF2B5EF4-FFF2-40B4-BE49-F238E27FC236}">
                <a16:creationId xmlns:a16="http://schemas.microsoft.com/office/drawing/2014/main" id="{8C599299-D890-1844-BA86-F332213E1F8D}"/>
              </a:ext>
            </a:extLst>
          </p:cNvPr>
          <p:cNvSpPr>
            <a:spLocks noGrp="1"/>
          </p:cNvSpPr>
          <p:nvPr>
            <p:ph type="ftr" sz="quarter" idx="11"/>
          </p:nvPr>
        </p:nvSpPr>
        <p:spPr>
          <a:xfrm>
            <a:off x="6363093" y="6255097"/>
            <a:ext cx="5402187" cy="365125"/>
          </a:xfrm>
        </p:spPr>
        <p:txBody>
          <a:bodyPr/>
          <a:lstStyle>
            <a:lvl1pPr algn="r">
              <a:defRPr sz="1000">
                <a:solidFill>
                  <a:schemeClr val="bg1"/>
                </a:solidFill>
              </a:defRPr>
            </a:lvl1pPr>
          </a:lstStyle>
          <a:p>
            <a:r>
              <a:rPr lang="en-US" dirty="0"/>
              <a:t>Institute for Public Policy and Governance</a:t>
            </a:r>
          </a:p>
        </p:txBody>
      </p:sp>
    </p:spTree>
    <p:extLst>
      <p:ext uri="{BB962C8B-B14F-4D97-AF65-F5344CB8AC3E}">
        <p14:creationId xmlns:p14="http://schemas.microsoft.com/office/powerpoint/2010/main" val="3823535916"/>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yout 6">
    <p:bg>
      <p:bgRef idx="1001">
        <a:schemeClr val="bg1"/>
      </p:bgRef>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627854" y="855547"/>
            <a:ext cx="5955826" cy="1000685"/>
          </a:xfrm>
        </p:spPr>
        <p:txBody>
          <a:bodyPr anchor="t"/>
          <a:lstStyle>
            <a:lvl1pPr>
              <a:defRPr sz="3400">
                <a:solidFill>
                  <a:schemeClr val="tx1">
                    <a:lumMod val="95000"/>
                    <a:lumOff val="5000"/>
                  </a:schemeClr>
                </a:solidFill>
              </a:defRPr>
            </a:lvl1pPr>
          </a:lstStyle>
          <a:p>
            <a:r>
              <a:rPr lang="en-US" dirty="0"/>
              <a:t>Heading</a:t>
            </a:r>
          </a:p>
        </p:txBody>
      </p:sp>
      <p:sp>
        <p:nvSpPr>
          <p:cNvPr id="13" name="Text Placeholder 2">
            <a:extLst>
              <a:ext uri="{FF2B5EF4-FFF2-40B4-BE49-F238E27FC236}">
                <a16:creationId xmlns:a16="http://schemas.microsoft.com/office/drawing/2014/main" id="{C88A8D42-146D-E24F-BAAC-E035BD58A1AC}"/>
              </a:ext>
            </a:extLst>
          </p:cNvPr>
          <p:cNvSpPr>
            <a:spLocks noGrp="1"/>
          </p:cNvSpPr>
          <p:nvPr>
            <p:ph type="body" idx="12" hasCustomPrompt="1"/>
          </p:nvPr>
        </p:nvSpPr>
        <p:spPr>
          <a:xfrm>
            <a:off x="627854" y="1859310"/>
            <a:ext cx="5955826" cy="4081404"/>
          </a:xfrm>
        </p:spPr>
        <p:txBody>
          <a:bodyPr/>
          <a:lstStyle>
            <a:lvl1pPr marL="252000" indent="-252000">
              <a:lnSpc>
                <a:spcPct val="100000"/>
              </a:lnSpc>
              <a:spcBef>
                <a:spcPts val="0"/>
              </a:spcBef>
              <a:spcAft>
                <a:spcPts val="1400"/>
              </a:spcAft>
              <a:buFont typeface="Arial" panose="020B0604020202020204" pitchFamily="34" charset="0"/>
              <a:buChar char="•"/>
              <a:defRPr lang="en-AU" sz="2000" smtClean="0">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edit Master</a:t>
            </a:r>
            <a:endParaRPr lang="en-AU" dirty="0">
              <a:effectLst/>
              <a:latin typeface="Helvetica" pitchFamily="2" charset="0"/>
            </a:endParaRPr>
          </a:p>
        </p:txBody>
      </p:sp>
      <p:sp>
        <p:nvSpPr>
          <p:cNvPr id="6" name="Oval 5">
            <a:extLst>
              <a:ext uri="{FF2B5EF4-FFF2-40B4-BE49-F238E27FC236}">
                <a16:creationId xmlns:a16="http://schemas.microsoft.com/office/drawing/2014/main" id="{2D4B0225-642E-1945-A72C-FDE0EA1156AB}"/>
              </a:ext>
            </a:extLst>
          </p:cNvPr>
          <p:cNvSpPr/>
          <p:nvPr userDrawn="1"/>
        </p:nvSpPr>
        <p:spPr>
          <a:xfrm>
            <a:off x="8025011" y="1633066"/>
            <a:ext cx="3585134" cy="3587782"/>
          </a:xfrm>
          <a:prstGeom prst="ellipse">
            <a:avLst/>
          </a:prstGeom>
          <a:solidFill>
            <a:schemeClr val="accent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8440F22F-9302-9242-AE23-805D6B33CACA}"/>
              </a:ext>
            </a:extLst>
          </p:cNvPr>
          <p:cNvSpPr/>
          <p:nvPr userDrawn="1"/>
        </p:nvSpPr>
        <p:spPr>
          <a:xfrm>
            <a:off x="8025011" y="2132880"/>
            <a:ext cx="3585134" cy="3598220"/>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Subtitle 2">
            <a:extLst>
              <a:ext uri="{FF2B5EF4-FFF2-40B4-BE49-F238E27FC236}">
                <a16:creationId xmlns:a16="http://schemas.microsoft.com/office/drawing/2014/main" id="{CC64E7DA-3A4C-884E-AED2-88F8EF2D5087}"/>
              </a:ext>
            </a:extLst>
          </p:cNvPr>
          <p:cNvSpPr>
            <a:spLocks noGrp="1"/>
          </p:cNvSpPr>
          <p:nvPr>
            <p:ph type="subTitle" idx="1" hasCustomPrompt="1"/>
          </p:nvPr>
        </p:nvSpPr>
        <p:spPr>
          <a:xfrm>
            <a:off x="7626658" y="1747410"/>
            <a:ext cx="3975411" cy="3049607"/>
          </a:xfrm>
        </p:spPr>
        <p:txBody>
          <a:bodyPr anchor="ct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Insert quote here</a:t>
            </a:r>
          </a:p>
        </p:txBody>
      </p:sp>
      <p:sp>
        <p:nvSpPr>
          <p:cNvPr id="11" name="Round Same Side Corner Rectangle 10">
            <a:extLst>
              <a:ext uri="{FF2B5EF4-FFF2-40B4-BE49-F238E27FC236}">
                <a16:creationId xmlns:a16="http://schemas.microsoft.com/office/drawing/2014/main" id="{A0DD5607-CC42-0F4C-82B1-A03EEA5D0258}"/>
              </a:ext>
            </a:extLst>
          </p:cNvPr>
          <p:cNvSpPr/>
          <p:nvPr userDrawn="1"/>
        </p:nvSpPr>
        <p:spPr>
          <a:xfrm rot="16200000">
            <a:off x="5998464" y="481584"/>
            <a:ext cx="469392" cy="11917680"/>
          </a:xfrm>
          <a:prstGeom prst="round2SameRect">
            <a:avLst>
              <a:gd name="adj1" fmla="val 43334"/>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a:extLst>
              <a:ext uri="{FF2B5EF4-FFF2-40B4-BE49-F238E27FC236}">
                <a16:creationId xmlns:a16="http://schemas.microsoft.com/office/drawing/2014/main" id="{84D3A423-2EB0-2E4E-9089-32AC046E36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73078" y="6287426"/>
            <a:ext cx="658649" cy="280276"/>
          </a:xfrm>
          <a:prstGeom prst="rect">
            <a:avLst/>
          </a:prstGeom>
        </p:spPr>
      </p:pic>
      <p:sp>
        <p:nvSpPr>
          <p:cNvPr id="18" name="Footer Placeholder 4">
            <a:extLst>
              <a:ext uri="{FF2B5EF4-FFF2-40B4-BE49-F238E27FC236}">
                <a16:creationId xmlns:a16="http://schemas.microsoft.com/office/drawing/2014/main" id="{840F2D6F-D9AD-3E4A-B7F5-5C7FA6FD3B3A}"/>
              </a:ext>
            </a:extLst>
          </p:cNvPr>
          <p:cNvSpPr>
            <a:spLocks noGrp="1"/>
          </p:cNvSpPr>
          <p:nvPr>
            <p:ph type="ftr" sz="quarter" idx="11"/>
          </p:nvPr>
        </p:nvSpPr>
        <p:spPr>
          <a:xfrm>
            <a:off x="6363093" y="6255097"/>
            <a:ext cx="5402187" cy="365125"/>
          </a:xfrm>
        </p:spPr>
        <p:txBody>
          <a:bodyPr/>
          <a:lstStyle>
            <a:lvl1pPr algn="r">
              <a:defRPr sz="1000">
                <a:solidFill>
                  <a:schemeClr val="bg1"/>
                </a:solidFill>
              </a:defRPr>
            </a:lvl1pPr>
          </a:lstStyle>
          <a:p>
            <a:r>
              <a:rPr lang="en-US" dirty="0"/>
              <a:t>Institute for Public Policy and Governance</a:t>
            </a:r>
          </a:p>
        </p:txBody>
      </p:sp>
    </p:spTree>
    <p:extLst>
      <p:ext uri="{BB962C8B-B14F-4D97-AF65-F5344CB8AC3E}">
        <p14:creationId xmlns:p14="http://schemas.microsoft.com/office/powerpoint/2010/main" val="3018508027"/>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ayout 7">
    <p:bg>
      <p:bgRef idx="1001">
        <a:schemeClr val="bg1"/>
      </p:bgRef>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627854" y="855547"/>
            <a:ext cx="7272562" cy="735509"/>
          </a:xfrm>
        </p:spPr>
        <p:txBody>
          <a:bodyPr anchor="t"/>
          <a:lstStyle>
            <a:lvl1pPr>
              <a:defRPr sz="3400">
                <a:solidFill>
                  <a:schemeClr val="tx1">
                    <a:lumMod val="95000"/>
                    <a:lumOff val="5000"/>
                  </a:schemeClr>
                </a:solidFill>
              </a:defRPr>
            </a:lvl1pPr>
          </a:lstStyle>
          <a:p>
            <a:r>
              <a:rPr lang="en-US" dirty="0"/>
              <a:t>Heading</a:t>
            </a:r>
          </a:p>
        </p:txBody>
      </p:sp>
      <p:sp>
        <p:nvSpPr>
          <p:cNvPr id="13" name="Text Placeholder 2">
            <a:extLst>
              <a:ext uri="{FF2B5EF4-FFF2-40B4-BE49-F238E27FC236}">
                <a16:creationId xmlns:a16="http://schemas.microsoft.com/office/drawing/2014/main" id="{C88A8D42-146D-E24F-BAAC-E035BD58A1AC}"/>
              </a:ext>
            </a:extLst>
          </p:cNvPr>
          <p:cNvSpPr>
            <a:spLocks noGrp="1"/>
          </p:cNvSpPr>
          <p:nvPr>
            <p:ph type="body" idx="12" hasCustomPrompt="1"/>
          </p:nvPr>
        </p:nvSpPr>
        <p:spPr>
          <a:xfrm>
            <a:off x="627854" y="1591056"/>
            <a:ext cx="3441226" cy="4517136"/>
          </a:xfrm>
        </p:spPr>
        <p:txBody>
          <a:bodyPr/>
          <a:lstStyle>
            <a:lvl1pPr marL="0" indent="0">
              <a:lnSpc>
                <a:spcPct val="100000"/>
              </a:lnSpc>
              <a:spcBef>
                <a:spcPts val="0"/>
              </a:spcBef>
              <a:spcAft>
                <a:spcPts val="800"/>
              </a:spcAft>
              <a:buFont typeface="Arial" panose="020B0604020202020204" pitchFamily="34" charset="0"/>
              <a:buNone/>
              <a:defRPr lang="en-AU" sz="1500" smtClean="0">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edit Master</a:t>
            </a:r>
            <a:endParaRPr lang="en-AU" dirty="0">
              <a:effectLst/>
              <a:latin typeface="Helvetica" pitchFamily="2" charset="0"/>
            </a:endParaRPr>
          </a:p>
        </p:txBody>
      </p:sp>
      <p:sp>
        <p:nvSpPr>
          <p:cNvPr id="17" name="Content Placeholder 2">
            <a:extLst>
              <a:ext uri="{FF2B5EF4-FFF2-40B4-BE49-F238E27FC236}">
                <a16:creationId xmlns:a16="http://schemas.microsoft.com/office/drawing/2014/main" id="{9E7939EE-90DA-F744-AA9C-873317A84CE9}"/>
              </a:ext>
            </a:extLst>
          </p:cNvPr>
          <p:cNvSpPr>
            <a:spLocks noGrp="1"/>
          </p:cNvSpPr>
          <p:nvPr>
            <p:ph idx="13" hasCustomPrompt="1"/>
          </p:nvPr>
        </p:nvSpPr>
        <p:spPr>
          <a:xfrm>
            <a:off x="4191787" y="1591056"/>
            <a:ext cx="3699485" cy="4517136"/>
          </a:xfrm>
          <a:noFill/>
        </p:spPr>
        <p:txBody>
          <a:bodyPr/>
          <a:lstStyle>
            <a:lvl1pPr marL="180000" indent="-180000">
              <a:lnSpc>
                <a:spcPct val="100000"/>
              </a:lnSpc>
              <a:spcBef>
                <a:spcPts val="0"/>
              </a:spcBef>
              <a:spcAft>
                <a:spcPts val="1600"/>
              </a:spcAft>
              <a:buFont typeface="Arial" panose="020B0604020202020204" pitchFamily="34" charset="0"/>
              <a:buChar char="•"/>
              <a:defRPr lang="en-AU" sz="1500" smtClean="0">
                <a:effectLst/>
              </a:defRPr>
            </a:lvl1pPr>
            <a:lvl2pPr>
              <a:defRPr sz="1500"/>
            </a:lvl2pPr>
            <a:lvl3pPr>
              <a:defRPr sz="1500"/>
            </a:lvl3pPr>
            <a:lvl4pPr>
              <a:defRPr sz="1500"/>
            </a:lvl4pPr>
            <a:lvl5pPr>
              <a:defRPr sz="1500"/>
            </a:lvl5pPr>
          </a:lstStyle>
          <a:p>
            <a:r>
              <a:rPr lang="en-US" dirty="0"/>
              <a:t>Click to edit Master</a:t>
            </a:r>
            <a:endParaRPr lang="en-AU" dirty="0">
              <a:effectLst/>
              <a:latin typeface="Helvetica" pitchFamily="2" charset="0"/>
            </a:endParaRPr>
          </a:p>
        </p:txBody>
      </p:sp>
      <p:sp>
        <p:nvSpPr>
          <p:cNvPr id="18" name="Content Placeholder 2">
            <a:extLst>
              <a:ext uri="{FF2B5EF4-FFF2-40B4-BE49-F238E27FC236}">
                <a16:creationId xmlns:a16="http://schemas.microsoft.com/office/drawing/2014/main" id="{6DC36813-81EB-FF44-80A5-9DB5E58FE53A}"/>
              </a:ext>
            </a:extLst>
          </p:cNvPr>
          <p:cNvSpPr>
            <a:spLocks noGrp="1"/>
          </p:cNvSpPr>
          <p:nvPr>
            <p:ph sz="half" idx="1" hasCustomPrompt="1"/>
          </p:nvPr>
        </p:nvSpPr>
        <p:spPr>
          <a:xfrm>
            <a:off x="8110727" y="886968"/>
            <a:ext cx="3355849" cy="5047487"/>
          </a:xfrm>
        </p:spPr>
        <p:txBody>
          <a:bodyPr/>
          <a:lstStyle>
            <a:lvl1pPr>
              <a:defRPr sz="1500">
                <a:solidFill>
                  <a:schemeClr val="tx1">
                    <a:lumMod val="95000"/>
                    <a:lumOff val="5000"/>
                  </a:schemeClr>
                </a:solidFill>
              </a:defRPr>
            </a:lvl1pPr>
          </a:lstStyle>
          <a:p>
            <a:pPr lvl="0"/>
            <a:r>
              <a:rPr lang="en-US" dirty="0"/>
              <a:t>Click to edit Master</a:t>
            </a:r>
          </a:p>
        </p:txBody>
      </p:sp>
      <p:sp>
        <p:nvSpPr>
          <p:cNvPr id="10" name="Round Same Side Corner Rectangle 9">
            <a:extLst>
              <a:ext uri="{FF2B5EF4-FFF2-40B4-BE49-F238E27FC236}">
                <a16:creationId xmlns:a16="http://schemas.microsoft.com/office/drawing/2014/main" id="{2C11886D-89B2-504E-B4A9-DA5CC32B9661}"/>
              </a:ext>
            </a:extLst>
          </p:cNvPr>
          <p:cNvSpPr/>
          <p:nvPr userDrawn="1"/>
        </p:nvSpPr>
        <p:spPr>
          <a:xfrm rot="16200000">
            <a:off x="5998464" y="481584"/>
            <a:ext cx="469392" cy="11917680"/>
          </a:xfrm>
          <a:prstGeom prst="round2SameRect">
            <a:avLst>
              <a:gd name="adj1" fmla="val 43334"/>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25328C8C-815F-0F4E-A7EF-48E988A830D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73078" y="6287426"/>
            <a:ext cx="658649" cy="280276"/>
          </a:xfrm>
          <a:prstGeom prst="rect">
            <a:avLst/>
          </a:prstGeom>
        </p:spPr>
      </p:pic>
      <p:sp>
        <p:nvSpPr>
          <p:cNvPr id="15" name="Footer Placeholder 4">
            <a:extLst>
              <a:ext uri="{FF2B5EF4-FFF2-40B4-BE49-F238E27FC236}">
                <a16:creationId xmlns:a16="http://schemas.microsoft.com/office/drawing/2014/main" id="{47EACF17-2650-D543-9001-515AC3676211}"/>
              </a:ext>
            </a:extLst>
          </p:cNvPr>
          <p:cNvSpPr>
            <a:spLocks noGrp="1"/>
          </p:cNvSpPr>
          <p:nvPr>
            <p:ph type="ftr" sz="quarter" idx="11"/>
          </p:nvPr>
        </p:nvSpPr>
        <p:spPr>
          <a:xfrm>
            <a:off x="6363093" y="6255097"/>
            <a:ext cx="5402187" cy="365125"/>
          </a:xfrm>
        </p:spPr>
        <p:txBody>
          <a:bodyPr/>
          <a:lstStyle>
            <a:lvl1pPr algn="r">
              <a:defRPr sz="1000">
                <a:solidFill>
                  <a:schemeClr val="bg1"/>
                </a:solidFill>
              </a:defRPr>
            </a:lvl1pPr>
          </a:lstStyle>
          <a:p>
            <a:r>
              <a:rPr lang="en-US" dirty="0"/>
              <a:t>Institute for Public Policy and Governance</a:t>
            </a:r>
          </a:p>
        </p:txBody>
      </p:sp>
    </p:spTree>
    <p:extLst>
      <p:ext uri="{BB962C8B-B14F-4D97-AF65-F5344CB8AC3E}">
        <p14:creationId xmlns:p14="http://schemas.microsoft.com/office/powerpoint/2010/main" val="2467735075"/>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text 2 column and imag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72695" y="1205942"/>
            <a:ext cx="5224225" cy="1046440"/>
          </a:xfrm>
        </p:spPr>
        <p:txBody>
          <a:bodyPr lIns="0" tIns="0" rIns="0" bIns="0" anchor="t" anchorCtr="0">
            <a:noAutofit/>
          </a:bodyPr>
          <a:lstStyle>
            <a:lvl1pPr marL="0" indent="0" algn="l">
              <a:lnSpc>
                <a:spcPts val="3300"/>
              </a:lnSpc>
              <a:tabLst>
                <a:tab pos="1262063" algn="l"/>
                <a:tab pos="1865313" algn="l"/>
              </a:tabLst>
              <a:defRPr sz="3000">
                <a:solidFill>
                  <a:schemeClr val="accent1"/>
                </a:solidFill>
              </a:defRPr>
            </a:lvl1pPr>
          </a:lstStyle>
          <a:p>
            <a:r>
              <a:rPr lang="en-US"/>
              <a:t>Click to edit Master title style</a:t>
            </a:r>
          </a:p>
        </p:txBody>
      </p:sp>
      <p:sp>
        <p:nvSpPr>
          <p:cNvPr id="162" name="Text Placeholder 5"/>
          <p:cNvSpPr>
            <a:spLocks noGrp="1"/>
          </p:cNvSpPr>
          <p:nvPr>
            <p:ph type="body" sz="quarter" idx="12"/>
          </p:nvPr>
        </p:nvSpPr>
        <p:spPr>
          <a:xfrm>
            <a:off x="672695" y="2424953"/>
            <a:ext cx="7364923" cy="3462500"/>
          </a:xfrm>
        </p:spPr>
        <p:txBody>
          <a:bodyPr lIns="0" tIns="0" rIns="0" bIns="0" numCol="1" spcCol="720000">
            <a:noAutofit/>
          </a:bodyPr>
          <a:lstStyle>
            <a:lvl1pPr marL="0" indent="0">
              <a:lnSpc>
                <a:spcPct val="100000"/>
              </a:lnSpc>
              <a:spcBef>
                <a:spcPts val="600"/>
              </a:spcBef>
              <a:spcAft>
                <a:spcPts val="300"/>
              </a:spcAft>
              <a:buNone/>
              <a:defRPr sz="1300">
                <a:solidFill>
                  <a:schemeClr val="accent1"/>
                </a:solidFill>
              </a:defRPr>
            </a:lvl1pPr>
            <a:lvl2pPr marL="0" indent="0">
              <a:lnSpc>
                <a:spcPct val="100000"/>
              </a:lnSpc>
              <a:spcBef>
                <a:spcPts val="600"/>
              </a:spcBef>
              <a:spcAft>
                <a:spcPts val="300"/>
              </a:spcAft>
              <a:buFont typeface="Arial" charset="0"/>
              <a:buNone/>
              <a:tabLst/>
              <a:defRPr sz="1200">
                <a:solidFill>
                  <a:schemeClr val="tx1"/>
                </a:solidFill>
              </a:defRPr>
            </a:lvl2pPr>
            <a:lvl3pPr marL="134938" indent="-127000">
              <a:lnSpc>
                <a:spcPct val="100000"/>
              </a:lnSpc>
              <a:spcBef>
                <a:spcPts val="600"/>
              </a:spcBef>
              <a:spcAft>
                <a:spcPts val="300"/>
              </a:spcAft>
              <a:buClr>
                <a:schemeClr val="accent1"/>
              </a:buClr>
              <a:tabLst/>
              <a:defRPr sz="1200">
                <a:solidFill>
                  <a:schemeClr val="tx1"/>
                </a:solidFill>
              </a:defRPr>
            </a:lvl3pPr>
            <a:lvl4pPr marL="293688" indent="-142875">
              <a:lnSpc>
                <a:spcPct val="100000"/>
              </a:lnSpc>
              <a:spcBef>
                <a:spcPts val="600"/>
              </a:spcBef>
              <a:spcAft>
                <a:spcPts val="0"/>
              </a:spcAft>
              <a:buFont typeface=".AppleSystemUIFont" charset="-120"/>
              <a:buChar char="–"/>
              <a:tabLst/>
              <a:defRPr sz="1200">
                <a:solidFill>
                  <a:schemeClr val="tx1"/>
                </a:solidFill>
              </a:defRPr>
            </a:lvl4pPr>
            <a:lvl5pPr marL="452438" indent="-174625">
              <a:lnSpc>
                <a:spcPct val="100000"/>
              </a:lnSpc>
              <a:spcBef>
                <a:spcPts val="600"/>
              </a:spcBef>
              <a:buFont typeface="+mj-lt"/>
              <a:buAutoNum type="arabicPeriod"/>
              <a:tabLst/>
              <a:defRPr sz="12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52716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col Headin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757FE2E-AD25-419E-951E-F4DF99C07DCA}"/>
              </a:ext>
            </a:extLst>
          </p:cNvPr>
          <p:cNvSpPr>
            <a:spLocks noGrp="1"/>
          </p:cNvSpPr>
          <p:nvPr>
            <p:ph type="body" sz="quarter" idx="10"/>
          </p:nvPr>
        </p:nvSpPr>
        <p:spPr>
          <a:xfrm>
            <a:off x="1056667" y="1330326"/>
            <a:ext cx="10095242" cy="3929831"/>
          </a:xfrm>
        </p:spPr>
        <p:txBody>
          <a:bodyPr>
            <a:normAutofit/>
          </a:bodyPr>
          <a:lstStyle>
            <a:lvl1pPr>
              <a:lnSpc>
                <a:spcPct val="120000"/>
              </a:lnSpc>
              <a:defRPr sz="1400" b="0"/>
            </a:lvl1pPr>
            <a:lvl2pPr>
              <a:lnSpc>
                <a:spcPct val="120000"/>
              </a:lnSpc>
              <a:defRPr sz="1400" b="0"/>
            </a:lvl2pPr>
            <a:lvl3pPr>
              <a:lnSpc>
                <a:spcPct val="120000"/>
              </a:lnSpc>
              <a:defRPr sz="1400" b="0"/>
            </a:lvl3pPr>
            <a:lvl4pPr>
              <a:lnSpc>
                <a:spcPct val="120000"/>
              </a:lnSpc>
              <a:defRPr sz="1400" b="0"/>
            </a:lvl4pPr>
            <a:lvl5pPr>
              <a:lnSpc>
                <a:spcPct val="120000"/>
              </a:lnSpc>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1" name="Text Placeholder 13">
            <a:extLst>
              <a:ext uri="{FF2B5EF4-FFF2-40B4-BE49-F238E27FC236}">
                <a16:creationId xmlns:a16="http://schemas.microsoft.com/office/drawing/2014/main" id="{1F99999F-DDF5-4A84-9745-6149902B4C6F}"/>
              </a:ext>
            </a:extLst>
          </p:cNvPr>
          <p:cNvSpPr>
            <a:spLocks noGrp="1"/>
          </p:cNvSpPr>
          <p:nvPr>
            <p:ph type="body" sz="quarter" idx="12" hasCustomPrompt="1"/>
          </p:nvPr>
        </p:nvSpPr>
        <p:spPr>
          <a:xfrm>
            <a:off x="957042" y="583333"/>
            <a:ext cx="10176013" cy="510438"/>
          </a:xfrm>
        </p:spPr>
        <p:txBody>
          <a:bodyPr>
            <a:noAutofit/>
          </a:bodyPr>
          <a:lstStyle>
            <a:lvl1pPr marL="0" indent="0">
              <a:buNone/>
              <a:defRPr sz="3400" b="1"/>
            </a:lvl1pPr>
            <a:lvl2pPr marL="457200" indent="0">
              <a:buNone/>
              <a:defRPr sz="3400" b="1"/>
            </a:lvl2pPr>
            <a:lvl3pPr marL="914400" indent="0">
              <a:buNone/>
              <a:defRPr sz="3400" b="1"/>
            </a:lvl3pPr>
            <a:lvl4pPr marL="1371600" indent="0">
              <a:buNone/>
              <a:defRPr sz="3400" b="1"/>
            </a:lvl4pPr>
            <a:lvl5pPr marL="1828800" indent="0">
              <a:buNone/>
              <a:defRPr sz="3400" b="1"/>
            </a:lvl5pPr>
          </a:lstStyle>
          <a:p>
            <a:pPr lvl="0"/>
            <a:r>
              <a:rPr lang="en-US" dirty="0"/>
              <a:t>Heading here</a:t>
            </a:r>
          </a:p>
        </p:txBody>
      </p:sp>
    </p:spTree>
    <p:extLst>
      <p:ext uri="{BB962C8B-B14F-4D97-AF65-F5344CB8AC3E}">
        <p14:creationId xmlns:p14="http://schemas.microsoft.com/office/powerpoint/2010/main" val="1097619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3">
    <p:bg>
      <p:bgPr>
        <a:solidFill>
          <a:schemeClr val="accent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6EE050-3323-1242-B34C-E3F02BDAF2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387"/>
            <a:ext cx="12192000" cy="6854637"/>
          </a:xfrm>
          <a:prstGeom prst="rect">
            <a:avLst/>
          </a:prstGeom>
        </p:spPr>
      </p:pic>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4190452" y="2470591"/>
            <a:ext cx="7007979" cy="1220142"/>
          </a:xfrm>
        </p:spPr>
        <p:txBody>
          <a:bodyPr anchor="t"/>
          <a:lstStyle>
            <a:lvl1pPr>
              <a:defRPr sz="3400">
                <a:solidFill>
                  <a:schemeClr val="bg1"/>
                </a:solidFill>
              </a:defRPr>
            </a:lvl1pPr>
          </a:lstStyle>
          <a:p>
            <a:r>
              <a:rPr lang="en-US" dirty="0"/>
              <a:t>Title Heading</a:t>
            </a:r>
          </a:p>
        </p:txBody>
      </p:sp>
      <p:sp>
        <p:nvSpPr>
          <p:cNvPr id="13" name="Text Placeholder 2">
            <a:extLst>
              <a:ext uri="{FF2B5EF4-FFF2-40B4-BE49-F238E27FC236}">
                <a16:creationId xmlns:a16="http://schemas.microsoft.com/office/drawing/2014/main" id="{C88A8D42-146D-E24F-BAAC-E035BD58A1AC}"/>
              </a:ext>
            </a:extLst>
          </p:cNvPr>
          <p:cNvSpPr>
            <a:spLocks noGrp="1"/>
          </p:cNvSpPr>
          <p:nvPr>
            <p:ph type="body" idx="12"/>
          </p:nvPr>
        </p:nvSpPr>
        <p:spPr>
          <a:xfrm>
            <a:off x="4190452" y="3690731"/>
            <a:ext cx="7007979" cy="2185163"/>
          </a:xfrm>
        </p:spPr>
        <p:txBody>
          <a:bodyPr/>
          <a:lstStyle>
            <a:lvl1pPr marL="0" indent="0">
              <a:lnSpc>
                <a:spcPts val="2050"/>
              </a:lnSpc>
              <a:spcBef>
                <a:spcPts val="0"/>
              </a:spcBef>
              <a:buNone/>
              <a:defRPr lang="en-AU" sz="1600" smtClean="0">
                <a:solidFill>
                  <a:schemeClr val="bg1"/>
                </a:solidFill>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TextBox 5">
            <a:extLst>
              <a:ext uri="{FF2B5EF4-FFF2-40B4-BE49-F238E27FC236}">
                <a16:creationId xmlns:a16="http://schemas.microsoft.com/office/drawing/2014/main" id="{5D0D74A7-5BDD-6A4F-B249-910440AD9E9A}"/>
              </a:ext>
            </a:extLst>
          </p:cNvPr>
          <p:cNvSpPr txBox="1"/>
          <p:nvPr userDrawn="1"/>
        </p:nvSpPr>
        <p:spPr>
          <a:xfrm>
            <a:off x="619685" y="6420897"/>
            <a:ext cx="1748412" cy="246221"/>
          </a:xfrm>
          <a:prstGeom prst="rect">
            <a:avLst/>
          </a:prstGeom>
          <a:noFill/>
        </p:spPr>
        <p:txBody>
          <a:bodyPr wrap="square" rtlCol="0">
            <a:spAutoFit/>
          </a:bodyPr>
          <a:lstStyle/>
          <a:p>
            <a:pPr algn="l"/>
            <a:r>
              <a:rPr lang="en-US" sz="1000" dirty="0">
                <a:solidFill>
                  <a:schemeClr val="bg1"/>
                </a:solidFill>
              </a:rPr>
              <a:t>UTS CRICOS 00099F</a:t>
            </a:r>
          </a:p>
        </p:txBody>
      </p:sp>
      <p:pic>
        <p:nvPicPr>
          <p:cNvPr id="9" name="Picture 8" descr="Text&#10;&#10;Description automatically generated">
            <a:extLst>
              <a:ext uri="{FF2B5EF4-FFF2-40B4-BE49-F238E27FC236}">
                <a16:creationId xmlns:a16="http://schemas.microsoft.com/office/drawing/2014/main" id="{224E34C1-B31A-41E0-B066-FCEF8A606AA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 y="-1"/>
            <a:ext cx="4591070" cy="1741834"/>
          </a:xfrm>
          <a:prstGeom prst="rect">
            <a:avLst/>
          </a:prstGeom>
        </p:spPr>
      </p:pic>
    </p:spTree>
    <p:extLst>
      <p:ext uri="{BB962C8B-B14F-4D97-AF65-F5344CB8AC3E}">
        <p14:creationId xmlns:p14="http://schemas.microsoft.com/office/powerpoint/2010/main" val="59912374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4">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7854" y="2684346"/>
            <a:ext cx="7574314" cy="1201854"/>
          </a:xfrm>
        </p:spPr>
        <p:txBody>
          <a:bodyPr anchor="t">
            <a:noAutofit/>
          </a:bodyPr>
          <a:lstStyle>
            <a:lvl1pPr algn="l">
              <a:defRPr lang="en-AU" sz="3400" smtClean="0">
                <a:solidFill>
                  <a:schemeClr val="bg1"/>
                </a:solidFill>
                <a:effectLst/>
                <a:latin typeface="Arial" panose="020B0604020202020204" pitchFamily="34" charset="0"/>
                <a:cs typeface="Arial" panose="020B0604020202020204" pitchFamily="34" charset="0"/>
              </a:defRPr>
            </a:lvl1pPr>
          </a:lstStyle>
          <a:p>
            <a:r>
              <a:rPr lang="en-US" dirty="0"/>
              <a:t>Title Heading</a:t>
            </a:r>
            <a:endParaRPr lang="en-AU" dirty="0">
              <a:solidFill>
                <a:srgbClr val="FFFFFF"/>
              </a:solidFill>
              <a:effectLst/>
              <a:latin typeface="Helvetica" pitchFamily="2" charset="0"/>
            </a:endParaRPr>
          </a:p>
        </p:txBody>
      </p:sp>
      <p:sp>
        <p:nvSpPr>
          <p:cNvPr id="3" name="Subtitle 2"/>
          <p:cNvSpPr>
            <a:spLocks noGrp="1"/>
          </p:cNvSpPr>
          <p:nvPr>
            <p:ph type="subTitle" idx="1" hasCustomPrompt="1"/>
          </p:nvPr>
        </p:nvSpPr>
        <p:spPr>
          <a:xfrm>
            <a:off x="627854" y="3904488"/>
            <a:ext cx="7574314" cy="1483672"/>
          </a:xfrm>
        </p:spPr>
        <p:txBody>
          <a:bodyPr>
            <a:noAutofit/>
          </a:bodyPr>
          <a:lstStyle>
            <a:lvl1pPr marL="0" indent="0" algn="l">
              <a:lnSpc>
                <a:spcPts val="2050"/>
              </a:lnSpc>
              <a:spcBef>
                <a:spcPts val="0"/>
              </a:spcBef>
              <a:buNone/>
              <a:defRPr lang="en-AU" sz="1600" smtClean="0">
                <a:solidFill>
                  <a:schemeClr val="bg1"/>
                </a:solidFill>
                <a:effectLst/>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Edit Master text styles</a:t>
            </a:r>
          </a:p>
        </p:txBody>
      </p:sp>
      <p:pic>
        <p:nvPicPr>
          <p:cNvPr id="11" name="Picture 10">
            <a:extLst>
              <a:ext uri="{FF2B5EF4-FFF2-40B4-BE49-F238E27FC236}">
                <a16:creationId xmlns:a16="http://schemas.microsoft.com/office/drawing/2014/main" id="{66F7672F-B535-3A4B-B6AA-0248282CE72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869458" y="0"/>
            <a:ext cx="6322541" cy="6858000"/>
          </a:xfrm>
          <a:prstGeom prst="rect">
            <a:avLst/>
          </a:prstGeom>
        </p:spPr>
      </p:pic>
      <p:sp>
        <p:nvSpPr>
          <p:cNvPr id="6" name="TextBox 5">
            <a:extLst>
              <a:ext uri="{FF2B5EF4-FFF2-40B4-BE49-F238E27FC236}">
                <a16:creationId xmlns:a16="http://schemas.microsoft.com/office/drawing/2014/main" id="{02A1FD67-3299-CA49-B972-E63A734FFB5E}"/>
              </a:ext>
            </a:extLst>
          </p:cNvPr>
          <p:cNvSpPr txBox="1"/>
          <p:nvPr userDrawn="1"/>
        </p:nvSpPr>
        <p:spPr>
          <a:xfrm>
            <a:off x="10018207" y="6420897"/>
            <a:ext cx="1748412" cy="246221"/>
          </a:xfrm>
          <a:prstGeom prst="rect">
            <a:avLst/>
          </a:prstGeom>
          <a:noFill/>
        </p:spPr>
        <p:txBody>
          <a:bodyPr wrap="square" rtlCol="0">
            <a:spAutoFit/>
          </a:bodyPr>
          <a:lstStyle/>
          <a:p>
            <a:pPr algn="r"/>
            <a:r>
              <a:rPr lang="en-US" sz="1000" dirty="0">
                <a:solidFill>
                  <a:schemeClr val="bg1"/>
                </a:solidFill>
              </a:rPr>
              <a:t>UTS CRICOS 00099F</a:t>
            </a:r>
          </a:p>
        </p:txBody>
      </p:sp>
      <p:pic>
        <p:nvPicPr>
          <p:cNvPr id="7" name="Picture 6">
            <a:extLst>
              <a:ext uri="{FF2B5EF4-FFF2-40B4-BE49-F238E27FC236}">
                <a16:creationId xmlns:a16="http://schemas.microsoft.com/office/drawing/2014/main" id="{FCB337A4-948A-4B28-B0B0-C5DA582C4CD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96" y="1241"/>
            <a:ext cx="4591070" cy="1741834"/>
          </a:xfrm>
          <a:prstGeom prst="rect">
            <a:avLst/>
          </a:prstGeom>
        </p:spPr>
      </p:pic>
    </p:spTree>
    <p:extLst>
      <p:ext uri="{BB962C8B-B14F-4D97-AF65-F5344CB8AC3E}">
        <p14:creationId xmlns:p14="http://schemas.microsoft.com/office/powerpoint/2010/main" val="3993701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5">
    <p:bg>
      <p:bgPr>
        <a:solidFill>
          <a:schemeClr val="accent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39B732-97F5-8142-946C-460DAD575E4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627854" y="2684346"/>
            <a:ext cx="7574314" cy="1201854"/>
          </a:xfrm>
        </p:spPr>
        <p:txBody>
          <a:bodyPr anchor="t">
            <a:noAutofit/>
          </a:bodyPr>
          <a:lstStyle>
            <a:lvl1pPr algn="l">
              <a:defRPr lang="en-AU" sz="3400" smtClean="0">
                <a:solidFill>
                  <a:schemeClr val="bg1"/>
                </a:solidFill>
                <a:effectLst/>
                <a:latin typeface="Arial" panose="020B0604020202020204" pitchFamily="34" charset="0"/>
                <a:cs typeface="Arial" panose="020B0604020202020204" pitchFamily="34" charset="0"/>
              </a:defRPr>
            </a:lvl1pPr>
          </a:lstStyle>
          <a:p>
            <a:r>
              <a:rPr lang="en-US" dirty="0"/>
              <a:t>Title Heading</a:t>
            </a:r>
            <a:endParaRPr lang="en-AU" dirty="0">
              <a:solidFill>
                <a:srgbClr val="FFFFFF"/>
              </a:solidFill>
              <a:effectLst/>
              <a:latin typeface="Helvetica" pitchFamily="2" charset="0"/>
            </a:endParaRPr>
          </a:p>
        </p:txBody>
      </p:sp>
      <p:sp>
        <p:nvSpPr>
          <p:cNvPr id="3" name="Subtitle 2"/>
          <p:cNvSpPr>
            <a:spLocks noGrp="1"/>
          </p:cNvSpPr>
          <p:nvPr>
            <p:ph type="subTitle" idx="1" hasCustomPrompt="1"/>
          </p:nvPr>
        </p:nvSpPr>
        <p:spPr>
          <a:xfrm>
            <a:off x="627854" y="3904488"/>
            <a:ext cx="7574314" cy="1483672"/>
          </a:xfrm>
        </p:spPr>
        <p:txBody>
          <a:bodyPr>
            <a:noAutofit/>
          </a:bodyPr>
          <a:lstStyle>
            <a:lvl1pPr marL="0" indent="0" algn="l">
              <a:lnSpc>
                <a:spcPts val="2050"/>
              </a:lnSpc>
              <a:spcBef>
                <a:spcPts val="0"/>
              </a:spcBef>
              <a:buNone/>
              <a:defRPr lang="en-AU" sz="1600" smtClean="0">
                <a:solidFill>
                  <a:schemeClr val="bg1"/>
                </a:solidFill>
                <a:effectLst/>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Edit Master text styles</a:t>
            </a:r>
          </a:p>
        </p:txBody>
      </p:sp>
      <p:sp>
        <p:nvSpPr>
          <p:cNvPr id="6" name="TextBox 5">
            <a:extLst>
              <a:ext uri="{FF2B5EF4-FFF2-40B4-BE49-F238E27FC236}">
                <a16:creationId xmlns:a16="http://schemas.microsoft.com/office/drawing/2014/main" id="{D33B5CED-F544-F742-9789-3164A6A500D5}"/>
              </a:ext>
            </a:extLst>
          </p:cNvPr>
          <p:cNvSpPr txBox="1"/>
          <p:nvPr userDrawn="1"/>
        </p:nvSpPr>
        <p:spPr>
          <a:xfrm>
            <a:off x="10018207" y="6420897"/>
            <a:ext cx="1748412" cy="246221"/>
          </a:xfrm>
          <a:prstGeom prst="rect">
            <a:avLst/>
          </a:prstGeom>
          <a:noFill/>
        </p:spPr>
        <p:txBody>
          <a:bodyPr wrap="square" rtlCol="0">
            <a:spAutoFit/>
          </a:bodyPr>
          <a:lstStyle/>
          <a:p>
            <a:pPr algn="r"/>
            <a:r>
              <a:rPr lang="en-US" sz="1000" dirty="0">
                <a:solidFill>
                  <a:schemeClr val="bg1"/>
                </a:solidFill>
              </a:rPr>
              <a:t>UTS CRICOS 00099F</a:t>
            </a:r>
          </a:p>
        </p:txBody>
      </p:sp>
      <p:pic>
        <p:nvPicPr>
          <p:cNvPr id="7" name="Picture 6">
            <a:extLst>
              <a:ext uri="{FF2B5EF4-FFF2-40B4-BE49-F238E27FC236}">
                <a16:creationId xmlns:a16="http://schemas.microsoft.com/office/drawing/2014/main" id="{383F84BE-40B9-40B9-A713-8D537EDE635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96" y="1241"/>
            <a:ext cx="4591070" cy="1741834"/>
          </a:xfrm>
          <a:prstGeom prst="rect">
            <a:avLst/>
          </a:prstGeom>
        </p:spPr>
      </p:pic>
    </p:spTree>
    <p:extLst>
      <p:ext uri="{BB962C8B-B14F-4D97-AF65-F5344CB8AC3E}">
        <p14:creationId xmlns:p14="http://schemas.microsoft.com/office/powerpoint/2010/main" val="2588852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6">
    <p:bg>
      <p:bgPr>
        <a:solidFill>
          <a:schemeClr val="bg2">
            <a:lumMod val="20000"/>
            <a:lumOff val="8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0D08152-A3CE-E74C-8704-ED0CA74E8B5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A44100E-027F-E643-8E48-32B4F0C8FFE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6398459" y="2122361"/>
            <a:ext cx="5592436" cy="1220142"/>
          </a:xfrm>
        </p:spPr>
        <p:txBody>
          <a:bodyPr anchor="t"/>
          <a:lstStyle>
            <a:lvl1pPr>
              <a:defRPr sz="3400">
                <a:solidFill>
                  <a:schemeClr val="bg1"/>
                </a:solidFill>
              </a:defRPr>
            </a:lvl1pPr>
          </a:lstStyle>
          <a:p>
            <a:r>
              <a:rPr lang="en-US" dirty="0"/>
              <a:t>Title Heading</a:t>
            </a:r>
          </a:p>
        </p:txBody>
      </p:sp>
      <p:sp>
        <p:nvSpPr>
          <p:cNvPr id="13" name="Text Placeholder 2">
            <a:extLst>
              <a:ext uri="{FF2B5EF4-FFF2-40B4-BE49-F238E27FC236}">
                <a16:creationId xmlns:a16="http://schemas.microsoft.com/office/drawing/2014/main" id="{C88A8D42-146D-E24F-BAAC-E035BD58A1AC}"/>
              </a:ext>
            </a:extLst>
          </p:cNvPr>
          <p:cNvSpPr>
            <a:spLocks noGrp="1"/>
          </p:cNvSpPr>
          <p:nvPr>
            <p:ph type="body" idx="12"/>
          </p:nvPr>
        </p:nvSpPr>
        <p:spPr>
          <a:xfrm>
            <a:off x="6398459" y="3360789"/>
            <a:ext cx="5592436" cy="2185163"/>
          </a:xfrm>
        </p:spPr>
        <p:txBody>
          <a:bodyPr/>
          <a:lstStyle>
            <a:lvl1pPr marL="0" indent="0">
              <a:lnSpc>
                <a:spcPts val="2050"/>
              </a:lnSpc>
              <a:spcBef>
                <a:spcPts val="0"/>
              </a:spcBef>
              <a:buNone/>
              <a:defRPr lang="en-AU" sz="1600" smtClean="0">
                <a:solidFill>
                  <a:schemeClr val="bg1"/>
                </a:solidFill>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9" name="TextBox 8">
            <a:extLst>
              <a:ext uri="{FF2B5EF4-FFF2-40B4-BE49-F238E27FC236}">
                <a16:creationId xmlns:a16="http://schemas.microsoft.com/office/drawing/2014/main" id="{8CF341A3-F22A-8F43-98A2-33A1DF177A05}"/>
              </a:ext>
            </a:extLst>
          </p:cNvPr>
          <p:cNvSpPr txBox="1"/>
          <p:nvPr userDrawn="1"/>
        </p:nvSpPr>
        <p:spPr>
          <a:xfrm>
            <a:off x="10018207" y="6420897"/>
            <a:ext cx="1748412" cy="246221"/>
          </a:xfrm>
          <a:prstGeom prst="rect">
            <a:avLst/>
          </a:prstGeom>
          <a:noFill/>
        </p:spPr>
        <p:txBody>
          <a:bodyPr wrap="square" rtlCol="0">
            <a:spAutoFit/>
          </a:bodyPr>
          <a:lstStyle/>
          <a:p>
            <a:pPr algn="r"/>
            <a:r>
              <a:rPr lang="en-US" sz="1000" dirty="0">
                <a:solidFill>
                  <a:schemeClr val="tx1">
                    <a:lumMod val="85000"/>
                    <a:lumOff val="15000"/>
                  </a:schemeClr>
                </a:solidFill>
              </a:rPr>
              <a:t>UTS CRICOS 00099F</a:t>
            </a:r>
          </a:p>
        </p:txBody>
      </p:sp>
      <p:pic>
        <p:nvPicPr>
          <p:cNvPr id="10" name="Picture 9">
            <a:extLst>
              <a:ext uri="{FF2B5EF4-FFF2-40B4-BE49-F238E27FC236}">
                <a16:creationId xmlns:a16="http://schemas.microsoft.com/office/drawing/2014/main" id="{AAB7304E-0E27-AF47-BD7A-0A8B3B31ACBF}"/>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530401" y="334141"/>
            <a:ext cx="1325841" cy="1256743"/>
          </a:xfrm>
          <a:prstGeom prst="rect">
            <a:avLst/>
          </a:prstGeom>
        </p:spPr>
      </p:pic>
    </p:spTree>
    <p:extLst>
      <p:ext uri="{BB962C8B-B14F-4D97-AF65-F5344CB8AC3E}">
        <p14:creationId xmlns:p14="http://schemas.microsoft.com/office/powerpoint/2010/main" val="31142842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7">
    <p:bg>
      <p:bgPr>
        <a:solidFill>
          <a:schemeClr val="tx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4D1BC1-E025-444C-8AF7-7073AD63E49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FAE7675C-6DEA-C64E-B08C-308DFE305862}"/>
              </a:ext>
            </a:extLst>
          </p:cNvPr>
          <p:cNvPicPr>
            <a:picLocks noChangeAspect="1"/>
          </p:cNvPicPr>
          <p:nvPr userDrawn="1"/>
        </p:nvPicPr>
        <p:blipFill rotWithShape="1">
          <a:blip r:embed="rId3" cstate="screen">
            <a:alphaModFix amt="90000"/>
            <a:extLst>
              <a:ext uri="{28A0092B-C50C-407E-A947-70E740481C1C}">
                <a14:useLocalDpi xmlns:a14="http://schemas.microsoft.com/office/drawing/2010/main"/>
              </a:ext>
            </a:extLst>
          </a:blip>
          <a:srcRect/>
          <a:stretch/>
        </p:blipFill>
        <p:spPr>
          <a:xfrm>
            <a:off x="5231876" y="0"/>
            <a:ext cx="6960124" cy="6858000"/>
          </a:xfrm>
          <a:prstGeom prst="rect">
            <a:avLst/>
          </a:prstGeom>
        </p:spPr>
      </p:pic>
      <p:pic>
        <p:nvPicPr>
          <p:cNvPr id="12" name="Picture 11">
            <a:extLst>
              <a:ext uri="{FF2B5EF4-FFF2-40B4-BE49-F238E27FC236}">
                <a16:creationId xmlns:a16="http://schemas.microsoft.com/office/drawing/2014/main" id="{225ACA62-DF63-8843-8E8F-B9AB1BB33903}"/>
              </a:ext>
            </a:extLst>
          </p:cNvPr>
          <p:cNvPicPr>
            <a:picLocks noChangeAspect="1"/>
          </p:cNvPicPr>
          <p:nvPr userDrawn="1"/>
        </p:nvPicPr>
        <p:blipFill rotWithShape="1">
          <a:blip r:embed="rId4" cstate="screen">
            <a:alphaModFix amt="70000"/>
            <a:extLst>
              <a:ext uri="{28A0092B-C50C-407E-A947-70E740481C1C}">
                <a14:useLocalDpi xmlns:a14="http://schemas.microsoft.com/office/drawing/2010/main"/>
              </a:ext>
            </a:extLst>
          </a:blip>
          <a:srcRect/>
          <a:stretch/>
        </p:blipFill>
        <p:spPr>
          <a:xfrm>
            <a:off x="0" y="1121790"/>
            <a:ext cx="4355184" cy="4732255"/>
          </a:xfrm>
          <a:prstGeom prst="rect">
            <a:avLst/>
          </a:prstGeom>
        </p:spPr>
      </p:pic>
      <p:sp>
        <p:nvSpPr>
          <p:cNvPr id="2" name="Title 1"/>
          <p:cNvSpPr>
            <a:spLocks noGrp="1"/>
          </p:cNvSpPr>
          <p:nvPr>
            <p:ph type="ctrTitle" hasCustomPrompt="1"/>
          </p:nvPr>
        </p:nvSpPr>
        <p:spPr>
          <a:xfrm>
            <a:off x="6781518" y="2498992"/>
            <a:ext cx="5001987" cy="1201854"/>
          </a:xfrm>
        </p:spPr>
        <p:txBody>
          <a:bodyPr anchor="t">
            <a:noAutofit/>
          </a:bodyPr>
          <a:lstStyle>
            <a:lvl1pPr algn="l">
              <a:defRPr lang="en-AU" sz="3400" smtClean="0">
                <a:solidFill>
                  <a:schemeClr val="bg1"/>
                </a:solidFill>
                <a:effectLst/>
              </a:defRPr>
            </a:lvl1pPr>
          </a:lstStyle>
          <a:p>
            <a:r>
              <a:rPr lang="en-US" dirty="0"/>
              <a:t>Title Heading</a:t>
            </a:r>
            <a:endParaRPr lang="en-AU" dirty="0">
              <a:solidFill>
                <a:srgbClr val="FFFFFF"/>
              </a:solidFill>
              <a:effectLst/>
              <a:latin typeface="Helvetica" pitchFamily="2" charset="0"/>
            </a:endParaRPr>
          </a:p>
        </p:txBody>
      </p:sp>
      <p:sp>
        <p:nvSpPr>
          <p:cNvPr id="3" name="Subtitle 2"/>
          <p:cNvSpPr>
            <a:spLocks noGrp="1"/>
          </p:cNvSpPr>
          <p:nvPr>
            <p:ph type="subTitle" idx="1" hasCustomPrompt="1"/>
          </p:nvPr>
        </p:nvSpPr>
        <p:spPr>
          <a:xfrm>
            <a:off x="6781518" y="3719134"/>
            <a:ext cx="5001987" cy="1483672"/>
          </a:xfrm>
        </p:spPr>
        <p:txBody>
          <a:bodyPr>
            <a:noAutofit/>
          </a:bodyPr>
          <a:lstStyle>
            <a:lvl1pPr marL="0" indent="0" algn="l">
              <a:lnSpc>
                <a:spcPts val="2050"/>
              </a:lnSpc>
              <a:spcBef>
                <a:spcPts val="0"/>
              </a:spcBef>
              <a:buNone/>
              <a:defRPr lang="en-AU" sz="16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Edit Master text styles</a:t>
            </a:r>
          </a:p>
        </p:txBody>
      </p:sp>
      <p:sp>
        <p:nvSpPr>
          <p:cNvPr id="8" name="TextBox 7">
            <a:extLst>
              <a:ext uri="{FF2B5EF4-FFF2-40B4-BE49-F238E27FC236}">
                <a16:creationId xmlns:a16="http://schemas.microsoft.com/office/drawing/2014/main" id="{7FB9BCF3-1CEC-C54E-9F13-52C0CB0B91B5}"/>
              </a:ext>
            </a:extLst>
          </p:cNvPr>
          <p:cNvSpPr txBox="1"/>
          <p:nvPr userDrawn="1"/>
        </p:nvSpPr>
        <p:spPr>
          <a:xfrm>
            <a:off x="10018207" y="6420897"/>
            <a:ext cx="1748412" cy="246221"/>
          </a:xfrm>
          <a:prstGeom prst="rect">
            <a:avLst/>
          </a:prstGeom>
          <a:noFill/>
        </p:spPr>
        <p:txBody>
          <a:bodyPr wrap="square" rtlCol="0">
            <a:spAutoFit/>
          </a:bodyPr>
          <a:lstStyle/>
          <a:p>
            <a:pPr algn="r"/>
            <a:r>
              <a:rPr lang="en-US" sz="1000" dirty="0">
                <a:solidFill>
                  <a:schemeClr val="tx1">
                    <a:lumMod val="85000"/>
                    <a:lumOff val="15000"/>
                  </a:schemeClr>
                </a:solidFill>
              </a:rPr>
              <a:t>UTS CRICOS 00099F</a:t>
            </a:r>
          </a:p>
        </p:txBody>
      </p:sp>
      <p:pic>
        <p:nvPicPr>
          <p:cNvPr id="9" name="Picture 8">
            <a:extLst>
              <a:ext uri="{FF2B5EF4-FFF2-40B4-BE49-F238E27FC236}">
                <a16:creationId xmlns:a16="http://schemas.microsoft.com/office/drawing/2014/main" id="{AAB7304E-0E27-AF47-BD7A-0A8B3B31ACBF}"/>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1036024" y="2859545"/>
            <a:ext cx="1325841" cy="1256743"/>
          </a:xfrm>
          <a:prstGeom prst="rect">
            <a:avLst/>
          </a:prstGeom>
        </p:spPr>
      </p:pic>
    </p:spTree>
    <p:extLst>
      <p:ext uri="{BB962C8B-B14F-4D97-AF65-F5344CB8AC3E}">
        <p14:creationId xmlns:p14="http://schemas.microsoft.com/office/powerpoint/2010/main" val="3580832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ver 8">
    <p:bg>
      <p:bgPr>
        <a:solidFill>
          <a:schemeClr val="tx2"/>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3EBFDD8-EC75-B848-849F-4A4FDCBEADD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468E9B96-EBE3-814D-974D-1590FC71147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093031" y="1819374"/>
            <a:ext cx="5775315" cy="3714160"/>
          </a:xfrm>
          <a:prstGeom prst="rect">
            <a:avLst/>
          </a:prstGeom>
        </p:spPr>
      </p:pic>
      <p:sp>
        <p:nvSpPr>
          <p:cNvPr id="2" name="Title 1"/>
          <p:cNvSpPr>
            <a:spLocks noGrp="1"/>
          </p:cNvSpPr>
          <p:nvPr>
            <p:ph type="ctrTitle" hasCustomPrompt="1"/>
          </p:nvPr>
        </p:nvSpPr>
        <p:spPr>
          <a:xfrm>
            <a:off x="627854" y="2684346"/>
            <a:ext cx="7234101" cy="1220142"/>
          </a:xfrm>
        </p:spPr>
        <p:txBody>
          <a:bodyPr anchor="t">
            <a:noAutofit/>
          </a:bodyPr>
          <a:lstStyle>
            <a:lvl1pPr algn="l">
              <a:defRPr lang="en-AU" sz="3400" smtClean="0">
                <a:solidFill>
                  <a:schemeClr val="bg1"/>
                </a:solidFill>
                <a:effectLst/>
              </a:defRPr>
            </a:lvl1pPr>
          </a:lstStyle>
          <a:p>
            <a:r>
              <a:rPr lang="en-US" dirty="0"/>
              <a:t>Title Heading</a:t>
            </a:r>
            <a:endParaRPr lang="en-AU" dirty="0">
              <a:solidFill>
                <a:srgbClr val="FFFFFF"/>
              </a:solidFill>
              <a:effectLst/>
              <a:latin typeface="Helvetica" pitchFamily="2" charset="0"/>
            </a:endParaRPr>
          </a:p>
        </p:txBody>
      </p:sp>
      <p:sp>
        <p:nvSpPr>
          <p:cNvPr id="3" name="Subtitle 2"/>
          <p:cNvSpPr>
            <a:spLocks noGrp="1"/>
          </p:cNvSpPr>
          <p:nvPr>
            <p:ph type="subTitle" idx="1"/>
          </p:nvPr>
        </p:nvSpPr>
        <p:spPr>
          <a:xfrm>
            <a:off x="627854" y="3904488"/>
            <a:ext cx="7234101" cy="1483672"/>
          </a:xfrm>
        </p:spPr>
        <p:txBody>
          <a:bodyPr>
            <a:noAutofit/>
          </a:bodyPr>
          <a:lstStyle>
            <a:lvl1pPr marL="0" indent="0" algn="l">
              <a:lnSpc>
                <a:spcPts val="2050"/>
              </a:lnSpc>
              <a:spcBef>
                <a:spcPts val="0"/>
              </a:spcBef>
              <a:buNone/>
              <a:defRPr lang="en-AU" sz="16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dirty="0">
              <a:solidFill>
                <a:srgbClr val="FFFFFF"/>
              </a:solidFill>
              <a:effectLst/>
              <a:latin typeface="Helvetica" pitchFamily="2" charset="0"/>
            </a:endParaRPr>
          </a:p>
        </p:txBody>
      </p:sp>
      <p:sp>
        <p:nvSpPr>
          <p:cNvPr id="8" name="TextBox 7">
            <a:extLst>
              <a:ext uri="{FF2B5EF4-FFF2-40B4-BE49-F238E27FC236}">
                <a16:creationId xmlns:a16="http://schemas.microsoft.com/office/drawing/2014/main" id="{F21A8120-416B-C447-8D5E-C8576FEACE18}"/>
              </a:ext>
            </a:extLst>
          </p:cNvPr>
          <p:cNvSpPr txBox="1"/>
          <p:nvPr userDrawn="1"/>
        </p:nvSpPr>
        <p:spPr>
          <a:xfrm>
            <a:off x="10018207" y="6420897"/>
            <a:ext cx="1748412" cy="246221"/>
          </a:xfrm>
          <a:prstGeom prst="rect">
            <a:avLst/>
          </a:prstGeom>
          <a:noFill/>
        </p:spPr>
        <p:txBody>
          <a:bodyPr wrap="square" rtlCol="0">
            <a:spAutoFit/>
          </a:bodyPr>
          <a:lstStyle/>
          <a:p>
            <a:pPr algn="r"/>
            <a:r>
              <a:rPr lang="en-US" sz="1000" dirty="0">
                <a:solidFill>
                  <a:schemeClr val="bg1"/>
                </a:solidFill>
              </a:rPr>
              <a:t>UTS CRICOS 00099F</a:t>
            </a:r>
          </a:p>
        </p:txBody>
      </p:sp>
      <p:pic>
        <p:nvPicPr>
          <p:cNvPr id="9" name="Picture 8">
            <a:extLst>
              <a:ext uri="{FF2B5EF4-FFF2-40B4-BE49-F238E27FC236}">
                <a16:creationId xmlns:a16="http://schemas.microsoft.com/office/drawing/2014/main" id="{2807AAF6-4AB5-4B34-A166-42A2255F600C}"/>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96" y="1241"/>
            <a:ext cx="4591070" cy="1741834"/>
          </a:xfrm>
          <a:prstGeom prst="rect">
            <a:avLst/>
          </a:prstGeom>
        </p:spPr>
      </p:pic>
    </p:spTree>
    <p:extLst>
      <p:ext uri="{BB962C8B-B14F-4D97-AF65-F5344CB8AC3E}">
        <p14:creationId xmlns:p14="http://schemas.microsoft.com/office/powerpoint/2010/main" val="1736553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ver 9">
    <p:bg>
      <p:bgPr>
        <a:solidFill>
          <a:schemeClr val="accent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B95B59D-032C-CD4A-B177-5223D666C6E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4417429" y="2495810"/>
            <a:ext cx="7318942" cy="1201854"/>
          </a:xfrm>
        </p:spPr>
        <p:txBody>
          <a:bodyPr anchor="t">
            <a:noAutofit/>
          </a:bodyPr>
          <a:lstStyle>
            <a:lvl1pPr algn="l">
              <a:defRPr lang="en-AU" sz="3400" smtClean="0">
                <a:solidFill>
                  <a:schemeClr val="bg1"/>
                </a:solidFill>
                <a:effectLst/>
                <a:latin typeface="Arial" panose="020B0604020202020204" pitchFamily="34" charset="0"/>
                <a:cs typeface="Arial" panose="020B0604020202020204" pitchFamily="34" charset="0"/>
              </a:defRPr>
            </a:lvl1pPr>
          </a:lstStyle>
          <a:p>
            <a:r>
              <a:rPr lang="en-US" dirty="0"/>
              <a:t>Title Heading</a:t>
            </a:r>
            <a:endParaRPr lang="en-AU" dirty="0">
              <a:solidFill>
                <a:srgbClr val="FFFFFF"/>
              </a:solidFill>
              <a:effectLst/>
              <a:latin typeface="Helvetica" pitchFamily="2" charset="0"/>
            </a:endParaRPr>
          </a:p>
        </p:txBody>
      </p:sp>
      <p:sp>
        <p:nvSpPr>
          <p:cNvPr id="3" name="Subtitle 2"/>
          <p:cNvSpPr>
            <a:spLocks noGrp="1"/>
          </p:cNvSpPr>
          <p:nvPr>
            <p:ph type="subTitle" idx="1" hasCustomPrompt="1"/>
          </p:nvPr>
        </p:nvSpPr>
        <p:spPr>
          <a:xfrm>
            <a:off x="4417429" y="3715952"/>
            <a:ext cx="7318942" cy="1483672"/>
          </a:xfrm>
        </p:spPr>
        <p:txBody>
          <a:bodyPr>
            <a:noAutofit/>
          </a:bodyPr>
          <a:lstStyle>
            <a:lvl1pPr marL="0" indent="0" algn="l">
              <a:lnSpc>
                <a:spcPts val="2050"/>
              </a:lnSpc>
              <a:spcBef>
                <a:spcPts val="0"/>
              </a:spcBef>
              <a:buNone/>
              <a:defRPr lang="en-AU" sz="1600" smtClean="0">
                <a:solidFill>
                  <a:schemeClr val="bg1"/>
                </a:solidFill>
                <a:effectLst/>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Edit Master text styles</a:t>
            </a:r>
          </a:p>
        </p:txBody>
      </p:sp>
      <p:sp>
        <p:nvSpPr>
          <p:cNvPr id="6" name="TextBox 5">
            <a:extLst>
              <a:ext uri="{FF2B5EF4-FFF2-40B4-BE49-F238E27FC236}">
                <a16:creationId xmlns:a16="http://schemas.microsoft.com/office/drawing/2014/main" id="{4D6FE1C7-3397-A040-96F0-BC5CC70D1A62}"/>
              </a:ext>
            </a:extLst>
          </p:cNvPr>
          <p:cNvSpPr txBox="1"/>
          <p:nvPr userDrawn="1"/>
        </p:nvSpPr>
        <p:spPr>
          <a:xfrm>
            <a:off x="10018207" y="6420897"/>
            <a:ext cx="1748412" cy="246221"/>
          </a:xfrm>
          <a:prstGeom prst="rect">
            <a:avLst/>
          </a:prstGeom>
          <a:noFill/>
        </p:spPr>
        <p:txBody>
          <a:bodyPr wrap="square" rtlCol="0">
            <a:spAutoFit/>
          </a:bodyPr>
          <a:lstStyle/>
          <a:p>
            <a:pPr algn="r"/>
            <a:r>
              <a:rPr lang="en-US" sz="1000" dirty="0">
                <a:solidFill>
                  <a:schemeClr val="bg1"/>
                </a:solidFill>
              </a:rPr>
              <a:t>UTS CRICOS 00099F</a:t>
            </a:r>
          </a:p>
        </p:txBody>
      </p:sp>
      <p:pic>
        <p:nvPicPr>
          <p:cNvPr id="7" name="Picture 6">
            <a:extLst>
              <a:ext uri="{FF2B5EF4-FFF2-40B4-BE49-F238E27FC236}">
                <a16:creationId xmlns:a16="http://schemas.microsoft.com/office/drawing/2014/main" id="{85B7FFEF-15CC-4496-A3CB-B781A528860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96" y="1241"/>
            <a:ext cx="4591070" cy="1741834"/>
          </a:xfrm>
          <a:prstGeom prst="rect">
            <a:avLst/>
          </a:prstGeom>
        </p:spPr>
      </p:pic>
    </p:spTree>
    <p:extLst>
      <p:ext uri="{BB962C8B-B14F-4D97-AF65-F5344CB8AC3E}">
        <p14:creationId xmlns:p14="http://schemas.microsoft.com/office/powerpoint/2010/main" val="1877301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p:txBody>
      </p:sp>
      <p:sp>
        <p:nvSpPr>
          <p:cNvPr id="4" name="Date Placeholder 3"/>
          <p:cNvSpPr>
            <a:spLocks noGrp="1"/>
          </p:cNvSpPr>
          <p:nvPr>
            <p:ph type="dt" sz="half" idx="2"/>
          </p:nvPr>
        </p:nvSpPr>
        <p:spPr>
          <a:xfrm>
            <a:off x="838200" y="710636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7106363"/>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dirty="0"/>
              <a:t>Institute for Public Policy and Governance</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1FA37-3D95-DD4F-A79E-5508DFB6D295}" type="slidenum">
              <a:rPr lang="en-US" smtClean="0"/>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84" r:id="rId2"/>
    <p:sldLayoutId id="2147483686" r:id="rId3"/>
    <p:sldLayoutId id="2147483707" r:id="rId4"/>
    <p:sldLayoutId id="2147483708" r:id="rId5"/>
    <p:sldLayoutId id="2147483685" r:id="rId6"/>
    <p:sldLayoutId id="2147483687" r:id="rId7"/>
    <p:sldLayoutId id="2147483688" r:id="rId8"/>
    <p:sldLayoutId id="2147483709" r:id="rId9"/>
    <p:sldLayoutId id="2147483710" r:id="rId10"/>
    <p:sldLayoutId id="2147483711" r:id="rId11"/>
    <p:sldLayoutId id="2147483712" r:id="rId12"/>
    <p:sldLayoutId id="2147483713" r:id="rId13"/>
    <p:sldLayoutId id="2147483714" r:id="rId14"/>
    <p:sldLayoutId id="2147483693" r:id="rId15"/>
    <p:sldLayoutId id="2147483699" r:id="rId16"/>
    <p:sldLayoutId id="2147483700" r:id="rId17"/>
    <p:sldLayoutId id="2147483702" r:id="rId18"/>
    <p:sldLayoutId id="2147483703" r:id="rId19"/>
    <p:sldLayoutId id="2147483704" r:id="rId20"/>
    <p:sldLayoutId id="2147483705" r:id="rId21"/>
    <p:sldLayoutId id="2147483706" r:id="rId22"/>
    <p:sldLayoutId id="2147483716" r:id="rId23"/>
    <p:sldLayoutId id="2147483717" r:id="rId24"/>
  </p:sldLayoutIdLst>
  <p:hf sldNum="0"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sosceles Triangle 19">
            <a:extLst>
              <a:ext uri="{FF2B5EF4-FFF2-40B4-BE49-F238E27FC236}">
                <a16:creationId xmlns:a16="http://schemas.microsoft.com/office/drawing/2014/main" id="{96373815-CE36-4176-83C2-6C48521ECD32}"/>
              </a:ext>
            </a:extLst>
          </p:cNvPr>
          <p:cNvSpPr/>
          <p:nvPr/>
        </p:nvSpPr>
        <p:spPr>
          <a:xfrm rot="16200000">
            <a:off x="5293600" y="-2000734"/>
            <a:ext cx="2641235" cy="9184254"/>
          </a:xfrm>
          <a:prstGeom prst="triangle">
            <a:avLst/>
          </a:prstGeom>
          <a:solidFill>
            <a:srgbClr val="FBE0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Oval 20">
            <a:extLst>
              <a:ext uri="{FF2B5EF4-FFF2-40B4-BE49-F238E27FC236}">
                <a16:creationId xmlns:a16="http://schemas.microsoft.com/office/drawing/2014/main" id="{44CA3B22-16C0-4CCD-984D-7BB47415CF4B}"/>
              </a:ext>
            </a:extLst>
          </p:cNvPr>
          <p:cNvSpPr/>
          <p:nvPr/>
        </p:nvSpPr>
        <p:spPr>
          <a:xfrm>
            <a:off x="1723985" y="2286029"/>
            <a:ext cx="596207" cy="596207"/>
          </a:xfrm>
          <a:prstGeom prst="ellipse">
            <a:avLst/>
          </a:prstGeom>
          <a:solidFill>
            <a:srgbClr val="F9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Arrow: Chevron 21">
            <a:extLst>
              <a:ext uri="{FF2B5EF4-FFF2-40B4-BE49-F238E27FC236}">
                <a16:creationId xmlns:a16="http://schemas.microsoft.com/office/drawing/2014/main" id="{1621C36B-F080-4B16-B05C-44B288EDCEF8}"/>
              </a:ext>
            </a:extLst>
          </p:cNvPr>
          <p:cNvSpPr/>
          <p:nvPr/>
        </p:nvSpPr>
        <p:spPr>
          <a:xfrm>
            <a:off x="627855" y="506596"/>
            <a:ext cx="2796937" cy="354548"/>
          </a:xfrm>
          <a:prstGeom prst="chevron">
            <a:avLst/>
          </a:prstGeom>
          <a:solidFill>
            <a:srgbClr val="524B48"/>
          </a:solidFill>
          <a:ln w="127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400" b="1" i="0" u="none" strike="noStrike" kern="0" cap="none" spc="0" normalizeH="0" baseline="0" noProof="0" dirty="0">
                <a:ln>
                  <a:noFill/>
                </a:ln>
                <a:solidFill>
                  <a:srgbClr val="FFFFFF"/>
                </a:solidFill>
                <a:effectLst/>
                <a:uLnTx/>
                <a:uFillTx/>
                <a:latin typeface="Arial" panose="020B0604020202020204"/>
                <a:ea typeface="+mn-ea"/>
                <a:cs typeface="+mn-cs"/>
              </a:rPr>
              <a:t>2018/2019</a:t>
            </a:r>
          </a:p>
        </p:txBody>
      </p:sp>
      <p:sp>
        <p:nvSpPr>
          <p:cNvPr id="23" name="Arrow: Chevron 22">
            <a:extLst>
              <a:ext uri="{FF2B5EF4-FFF2-40B4-BE49-F238E27FC236}">
                <a16:creationId xmlns:a16="http://schemas.microsoft.com/office/drawing/2014/main" id="{897442D2-B9A6-42BA-B142-17B0E6CD122C}"/>
              </a:ext>
            </a:extLst>
          </p:cNvPr>
          <p:cNvSpPr/>
          <p:nvPr/>
        </p:nvSpPr>
        <p:spPr>
          <a:xfrm>
            <a:off x="3254559" y="506596"/>
            <a:ext cx="2776724" cy="354548"/>
          </a:xfrm>
          <a:prstGeom prst="chevron">
            <a:avLst/>
          </a:prstGeom>
          <a:solidFill>
            <a:srgbClr val="524B48"/>
          </a:solidFill>
          <a:ln w="127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400" b="1" i="0" u="none" strike="noStrike" kern="0" cap="none" spc="0" normalizeH="0" baseline="0" noProof="0" dirty="0">
                <a:ln>
                  <a:noFill/>
                </a:ln>
                <a:solidFill>
                  <a:srgbClr val="FFFFFF"/>
                </a:solidFill>
                <a:effectLst/>
                <a:uLnTx/>
                <a:uFillTx/>
                <a:latin typeface="Arial" panose="020B0604020202020204"/>
                <a:ea typeface="+mn-ea"/>
                <a:cs typeface="+mn-cs"/>
              </a:rPr>
              <a:t>2020</a:t>
            </a:r>
          </a:p>
        </p:txBody>
      </p:sp>
      <p:sp>
        <p:nvSpPr>
          <p:cNvPr id="24" name="Arrow: Chevron 23">
            <a:extLst>
              <a:ext uri="{FF2B5EF4-FFF2-40B4-BE49-F238E27FC236}">
                <a16:creationId xmlns:a16="http://schemas.microsoft.com/office/drawing/2014/main" id="{0F2F3EFF-4C26-48F4-AE02-8E031C7E9987}"/>
              </a:ext>
            </a:extLst>
          </p:cNvPr>
          <p:cNvSpPr/>
          <p:nvPr/>
        </p:nvSpPr>
        <p:spPr>
          <a:xfrm>
            <a:off x="5861050" y="506596"/>
            <a:ext cx="2776724" cy="354548"/>
          </a:xfrm>
          <a:prstGeom prst="chevron">
            <a:avLst/>
          </a:prstGeom>
          <a:solidFill>
            <a:srgbClr val="524B48"/>
          </a:solidFill>
          <a:ln w="127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400" b="1" i="0" u="none" strike="noStrike" kern="0" cap="none" spc="0" normalizeH="0" baseline="0" noProof="0" dirty="0">
                <a:ln>
                  <a:noFill/>
                </a:ln>
                <a:solidFill>
                  <a:srgbClr val="FFFFFF"/>
                </a:solidFill>
                <a:effectLst/>
                <a:uLnTx/>
                <a:uFillTx/>
                <a:latin typeface="Arial" panose="020B0604020202020204"/>
                <a:ea typeface="+mn-ea"/>
                <a:cs typeface="+mn-cs"/>
              </a:rPr>
              <a:t>2021</a:t>
            </a:r>
          </a:p>
        </p:txBody>
      </p:sp>
      <p:sp>
        <p:nvSpPr>
          <p:cNvPr id="26" name="Arrow: Chevron 25">
            <a:extLst>
              <a:ext uri="{FF2B5EF4-FFF2-40B4-BE49-F238E27FC236}">
                <a16:creationId xmlns:a16="http://schemas.microsoft.com/office/drawing/2014/main" id="{926BB0AD-5D7B-4EB6-98FB-56884570D220}"/>
              </a:ext>
            </a:extLst>
          </p:cNvPr>
          <p:cNvSpPr/>
          <p:nvPr/>
        </p:nvSpPr>
        <p:spPr>
          <a:xfrm>
            <a:off x="8467540" y="506596"/>
            <a:ext cx="2776724" cy="354548"/>
          </a:xfrm>
          <a:prstGeom prst="chevron">
            <a:avLst/>
          </a:prstGeom>
          <a:solidFill>
            <a:srgbClr val="524B48"/>
          </a:solidFill>
          <a:ln w="127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400" b="1" i="0" u="none" strike="noStrike" kern="0" cap="none" spc="0" normalizeH="0" baseline="0" noProof="0" dirty="0">
                <a:ln>
                  <a:noFill/>
                </a:ln>
                <a:solidFill>
                  <a:srgbClr val="FFFFFF"/>
                </a:solidFill>
                <a:effectLst/>
                <a:uLnTx/>
                <a:uFillTx/>
                <a:latin typeface="Arial" panose="020B0604020202020204"/>
                <a:ea typeface="+mn-ea"/>
                <a:cs typeface="+mn-cs"/>
              </a:rPr>
              <a:t>2022 +</a:t>
            </a:r>
          </a:p>
        </p:txBody>
      </p:sp>
      <p:sp>
        <p:nvSpPr>
          <p:cNvPr id="28" name="TextBox 27">
            <a:extLst>
              <a:ext uri="{FF2B5EF4-FFF2-40B4-BE49-F238E27FC236}">
                <a16:creationId xmlns:a16="http://schemas.microsoft.com/office/drawing/2014/main" id="{9F9AB23E-86DC-4A53-B1BF-97D6E1925213}"/>
              </a:ext>
            </a:extLst>
          </p:cNvPr>
          <p:cNvSpPr txBox="1"/>
          <p:nvPr/>
        </p:nvSpPr>
        <p:spPr>
          <a:xfrm>
            <a:off x="1448856" y="975724"/>
            <a:ext cx="1146468" cy="369332"/>
          </a:xfrm>
          <a:prstGeom prst="rect">
            <a:avLst/>
          </a:prstGeom>
          <a:noFill/>
        </p:spPr>
        <p:txBody>
          <a:bodyPr wrap="square" rtlCol="0">
            <a:spAutoFit/>
          </a:bodyPr>
          <a:lstStyle/>
          <a:p>
            <a:r>
              <a:rPr lang="en-AU" b="1" dirty="0">
                <a:solidFill>
                  <a:srgbClr val="524B48"/>
                </a:solidFill>
              </a:rPr>
              <a:t>Initiation</a:t>
            </a:r>
          </a:p>
        </p:txBody>
      </p:sp>
      <p:sp>
        <p:nvSpPr>
          <p:cNvPr id="29" name="TextBox 28">
            <a:extLst>
              <a:ext uri="{FF2B5EF4-FFF2-40B4-BE49-F238E27FC236}">
                <a16:creationId xmlns:a16="http://schemas.microsoft.com/office/drawing/2014/main" id="{90C5F6F2-086C-4567-B8B0-D9F4EAAC48FB}"/>
              </a:ext>
            </a:extLst>
          </p:cNvPr>
          <p:cNvSpPr txBox="1"/>
          <p:nvPr/>
        </p:nvSpPr>
        <p:spPr>
          <a:xfrm>
            <a:off x="4069686" y="975724"/>
            <a:ext cx="1107996" cy="369332"/>
          </a:xfrm>
          <a:prstGeom prst="rect">
            <a:avLst/>
          </a:prstGeom>
          <a:noFill/>
        </p:spPr>
        <p:txBody>
          <a:bodyPr wrap="none" rtlCol="0">
            <a:spAutoFit/>
          </a:bodyPr>
          <a:lstStyle/>
          <a:p>
            <a:r>
              <a:rPr lang="en-AU" b="1" dirty="0">
                <a:solidFill>
                  <a:srgbClr val="524B48"/>
                </a:solidFill>
              </a:rPr>
              <a:t>Strategy</a:t>
            </a:r>
          </a:p>
        </p:txBody>
      </p:sp>
      <p:sp>
        <p:nvSpPr>
          <p:cNvPr id="30" name="TextBox 29">
            <a:extLst>
              <a:ext uri="{FF2B5EF4-FFF2-40B4-BE49-F238E27FC236}">
                <a16:creationId xmlns:a16="http://schemas.microsoft.com/office/drawing/2014/main" id="{C96A03D2-10D5-450D-860D-4F24670532E5}"/>
              </a:ext>
            </a:extLst>
          </p:cNvPr>
          <p:cNvSpPr txBox="1"/>
          <p:nvPr/>
        </p:nvSpPr>
        <p:spPr>
          <a:xfrm>
            <a:off x="6295227" y="973770"/>
            <a:ext cx="1890261" cy="369332"/>
          </a:xfrm>
          <a:prstGeom prst="rect">
            <a:avLst/>
          </a:prstGeom>
          <a:noFill/>
        </p:spPr>
        <p:txBody>
          <a:bodyPr wrap="none" rtlCol="0">
            <a:spAutoFit/>
          </a:bodyPr>
          <a:lstStyle/>
          <a:p>
            <a:r>
              <a:rPr lang="en-AU" b="1" dirty="0">
                <a:solidFill>
                  <a:schemeClr val="accent2"/>
                </a:solidFill>
              </a:rPr>
              <a:t>Implementation</a:t>
            </a:r>
          </a:p>
        </p:txBody>
      </p:sp>
      <p:sp>
        <p:nvSpPr>
          <p:cNvPr id="31" name="TextBox 30">
            <a:extLst>
              <a:ext uri="{FF2B5EF4-FFF2-40B4-BE49-F238E27FC236}">
                <a16:creationId xmlns:a16="http://schemas.microsoft.com/office/drawing/2014/main" id="{328A14F0-5542-48E5-8ACA-DB88E6436A62}"/>
              </a:ext>
            </a:extLst>
          </p:cNvPr>
          <p:cNvSpPr txBox="1"/>
          <p:nvPr/>
        </p:nvSpPr>
        <p:spPr>
          <a:xfrm>
            <a:off x="9157626" y="973770"/>
            <a:ext cx="1377300" cy="369332"/>
          </a:xfrm>
          <a:prstGeom prst="rect">
            <a:avLst/>
          </a:prstGeom>
          <a:noFill/>
        </p:spPr>
        <p:txBody>
          <a:bodyPr wrap="none" rtlCol="0">
            <a:spAutoFit/>
          </a:bodyPr>
          <a:lstStyle/>
          <a:p>
            <a:r>
              <a:rPr lang="en-AU" b="1" dirty="0">
                <a:solidFill>
                  <a:srgbClr val="524B48"/>
                </a:solidFill>
              </a:rPr>
              <a:t>Integration</a:t>
            </a:r>
          </a:p>
        </p:txBody>
      </p:sp>
      <p:sp>
        <p:nvSpPr>
          <p:cNvPr id="39" name="Oval 38">
            <a:extLst>
              <a:ext uri="{FF2B5EF4-FFF2-40B4-BE49-F238E27FC236}">
                <a16:creationId xmlns:a16="http://schemas.microsoft.com/office/drawing/2014/main" id="{535C5FBF-107E-4679-B04C-19B6A67C6ECB}"/>
              </a:ext>
            </a:extLst>
          </p:cNvPr>
          <p:cNvSpPr/>
          <p:nvPr/>
        </p:nvSpPr>
        <p:spPr>
          <a:xfrm>
            <a:off x="4093932" y="2054381"/>
            <a:ext cx="1059503" cy="105950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Oval 39">
            <a:extLst>
              <a:ext uri="{FF2B5EF4-FFF2-40B4-BE49-F238E27FC236}">
                <a16:creationId xmlns:a16="http://schemas.microsoft.com/office/drawing/2014/main" id="{91104E4B-564E-4A7D-805B-A9980C4BAC96}"/>
              </a:ext>
            </a:extLst>
          </p:cNvPr>
          <p:cNvSpPr/>
          <p:nvPr/>
        </p:nvSpPr>
        <p:spPr>
          <a:xfrm>
            <a:off x="6427378" y="1770888"/>
            <a:ext cx="1624188" cy="1624188"/>
          </a:xfrm>
          <a:prstGeom prst="ellipse">
            <a:avLst/>
          </a:prstGeom>
          <a:solidFill>
            <a:srgbClr val="ED7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Oval 40">
            <a:extLst>
              <a:ext uri="{FF2B5EF4-FFF2-40B4-BE49-F238E27FC236}">
                <a16:creationId xmlns:a16="http://schemas.microsoft.com/office/drawing/2014/main" id="{922A6D8B-688A-4AD3-9D82-5D2D5FC5FD22}"/>
              </a:ext>
            </a:extLst>
          </p:cNvPr>
          <p:cNvSpPr/>
          <p:nvPr/>
        </p:nvSpPr>
        <p:spPr>
          <a:xfrm>
            <a:off x="8745363" y="1492803"/>
            <a:ext cx="2191099" cy="2191099"/>
          </a:xfrm>
          <a:prstGeom prst="ellipse">
            <a:avLst/>
          </a:pr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Rectangle 1">
            <a:extLst>
              <a:ext uri="{FF2B5EF4-FFF2-40B4-BE49-F238E27FC236}">
                <a16:creationId xmlns:a16="http://schemas.microsoft.com/office/drawing/2014/main" id="{4FAFEB29-B473-471B-B530-3E14850CEAB5}"/>
              </a:ext>
            </a:extLst>
          </p:cNvPr>
          <p:cNvSpPr/>
          <p:nvPr/>
        </p:nvSpPr>
        <p:spPr>
          <a:xfrm>
            <a:off x="803275" y="4016947"/>
            <a:ext cx="2436258" cy="1573510"/>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Aft>
                <a:spcPts val="600"/>
              </a:spcAft>
              <a:buFont typeface="Arial" panose="020B0604020202020204" pitchFamily="34" charset="0"/>
              <a:buChar char="•"/>
            </a:pPr>
            <a:r>
              <a:rPr lang="en-AU" sz="1000" dirty="0">
                <a:solidFill>
                  <a:srgbClr val="524B48"/>
                </a:solidFill>
              </a:rPr>
              <a:t>Renewed commitment to Aboriginal outcomes, initiated by Secretary</a:t>
            </a:r>
          </a:p>
          <a:p>
            <a:pPr marL="171450" indent="-171450">
              <a:spcAft>
                <a:spcPts val="600"/>
              </a:spcAft>
              <a:buFont typeface="Arial" panose="020B0604020202020204" pitchFamily="34" charset="0"/>
              <a:buChar char="•"/>
            </a:pPr>
            <a:r>
              <a:rPr lang="en-AU" sz="1000" dirty="0">
                <a:solidFill>
                  <a:srgbClr val="524B48"/>
                </a:solidFill>
              </a:rPr>
              <a:t>Establishment of cluster Exec lead for Aboriginal outcomes and new ASO function with Director</a:t>
            </a:r>
          </a:p>
          <a:p>
            <a:pPr marL="171450" indent="-171450">
              <a:spcAft>
                <a:spcPts val="600"/>
              </a:spcAft>
              <a:buFont typeface="Arial" panose="020B0604020202020204" pitchFamily="34" charset="0"/>
              <a:buChar char="•"/>
            </a:pPr>
            <a:r>
              <a:rPr lang="en-AU" sz="1000" dirty="0">
                <a:solidFill>
                  <a:srgbClr val="524B48"/>
                </a:solidFill>
              </a:rPr>
              <a:t>Work initiated on development of Aboriginal outcomes strategy and initial Group Plans on a Page</a:t>
            </a:r>
          </a:p>
        </p:txBody>
      </p:sp>
      <p:sp>
        <p:nvSpPr>
          <p:cNvPr id="42" name="Rectangle 41">
            <a:extLst>
              <a:ext uri="{FF2B5EF4-FFF2-40B4-BE49-F238E27FC236}">
                <a16:creationId xmlns:a16="http://schemas.microsoft.com/office/drawing/2014/main" id="{42AE140D-7F71-4242-8065-64CDAC8EA2AD}"/>
              </a:ext>
            </a:extLst>
          </p:cNvPr>
          <p:cNvSpPr/>
          <p:nvPr/>
        </p:nvSpPr>
        <p:spPr>
          <a:xfrm>
            <a:off x="3410695" y="4016947"/>
            <a:ext cx="2436258" cy="1573510"/>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Aft>
                <a:spcPts val="600"/>
              </a:spcAft>
              <a:buFont typeface="Arial" panose="020B0604020202020204" pitchFamily="34" charset="0"/>
              <a:buChar char="•"/>
            </a:pPr>
            <a:r>
              <a:rPr lang="en-AU" sz="1000" dirty="0">
                <a:solidFill>
                  <a:srgbClr val="524B48"/>
                </a:solidFill>
              </a:rPr>
              <a:t>ASO function grows with new permanent and seconded staff, including new managers</a:t>
            </a:r>
          </a:p>
          <a:p>
            <a:pPr marL="171450" indent="-171450">
              <a:spcAft>
                <a:spcPts val="600"/>
              </a:spcAft>
              <a:buFont typeface="Arial" panose="020B0604020202020204" pitchFamily="34" charset="0"/>
              <a:buChar char="•"/>
            </a:pPr>
            <a:r>
              <a:rPr lang="en-AU" sz="1000" dirty="0">
                <a:solidFill>
                  <a:srgbClr val="524B48"/>
                </a:solidFill>
              </a:rPr>
              <a:t>OPOC Strategy developed and launched</a:t>
            </a:r>
          </a:p>
          <a:p>
            <a:pPr marL="171450" indent="-171450">
              <a:spcAft>
                <a:spcPts val="600"/>
              </a:spcAft>
              <a:buFont typeface="Arial" panose="020B0604020202020204" pitchFamily="34" charset="0"/>
              <a:buChar char="•"/>
            </a:pPr>
            <a:r>
              <a:rPr lang="en-AU" sz="1000" dirty="0">
                <a:solidFill>
                  <a:srgbClr val="524B48"/>
                </a:solidFill>
              </a:rPr>
              <a:t>OPOC MER Framework developed</a:t>
            </a:r>
          </a:p>
        </p:txBody>
      </p:sp>
      <p:sp>
        <p:nvSpPr>
          <p:cNvPr id="43" name="Rectangle 42">
            <a:extLst>
              <a:ext uri="{FF2B5EF4-FFF2-40B4-BE49-F238E27FC236}">
                <a16:creationId xmlns:a16="http://schemas.microsoft.com/office/drawing/2014/main" id="{44809D3E-67E8-494C-91FF-1AD55F294AF3}"/>
              </a:ext>
            </a:extLst>
          </p:cNvPr>
          <p:cNvSpPr/>
          <p:nvPr/>
        </p:nvSpPr>
        <p:spPr>
          <a:xfrm>
            <a:off x="6018115" y="4016947"/>
            <a:ext cx="2436258" cy="1573510"/>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Aft>
                <a:spcPts val="600"/>
              </a:spcAft>
              <a:buFont typeface="Arial" panose="020B0604020202020204" pitchFamily="34" charset="0"/>
              <a:buChar char="•"/>
            </a:pPr>
            <a:r>
              <a:rPr lang="en-AU" sz="1000" dirty="0">
                <a:solidFill>
                  <a:srgbClr val="524B48"/>
                </a:solidFill>
              </a:rPr>
              <a:t>Further expansion of the ASO function staffing and role</a:t>
            </a:r>
          </a:p>
          <a:p>
            <a:pPr marL="171450" indent="-171450">
              <a:spcAft>
                <a:spcPts val="600"/>
              </a:spcAft>
              <a:buFont typeface="Arial" panose="020B0604020202020204" pitchFamily="34" charset="0"/>
              <a:buChar char="•"/>
            </a:pPr>
            <a:r>
              <a:rPr lang="en-AU" sz="1000" dirty="0">
                <a:solidFill>
                  <a:srgbClr val="524B48"/>
                </a:solidFill>
              </a:rPr>
              <a:t>Formal OPOC governance arrangements established</a:t>
            </a:r>
          </a:p>
          <a:p>
            <a:pPr marL="171450" indent="-171450">
              <a:spcAft>
                <a:spcPts val="600"/>
              </a:spcAft>
              <a:buFont typeface="Arial" panose="020B0604020202020204" pitchFamily="34" charset="0"/>
              <a:buChar char="•"/>
            </a:pPr>
            <a:r>
              <a:rPr lang="en-AU" sz="1000" dirty="0">
                <a:solidFill>
                  <a:srgbClr val="524B48"/>
                </a:solidFill>
              </a:rPr>
              <a:t>Strategy implementation progressed, including priority workstreams</a:t>
            </a:r>
          </a:p>
          <a:p>
            <a:pPr marL="171450" indent="-171450">
              <a:spcAft>
                <a:spcPts val="600"/>
              </a:spcAft>
              <a:buFont typeface="Arial" panose="020B0604020202020204" pitchFamily="34" charset="0"/>
              <a:buChar char="•"/>
            </a:pPr>
            <a:r>
              <a:rPr lang="en-AU" sz="1000" dirty="0">
                <a:solidFill>
                  <a:srgbClr val="524B48"/>
                </a:solidFill>
              </a:rPr>
              <a:t>OPOC MER reporting implemented, including MER Dashboard reports</a:t>
            </a:r>
          </a:p>
        </p:txBody>
      </p:sp>
      <p:sp>
        <p:nvSpPr>
          <p:cNvPr id="44" name="Rectangle 43">
            <a:extLst>
              <a:ext uri="{FF2B5EF4-FFF2-40B4-BE49-F238E27FC236}">
                <a16:creationId xmlns:a16="http://schemas.microsoft.com/office/drawing/2014/main" id="{995CE7F6-391F-42B5-B04E-1FFDB0FB4BD6}"/>
              </a:ext>
            </a:extLst>
          </p:cNvPr>
          <p:cNvSpPr/>
          <p:nvPr/>
        </p:nvSpPr>
        <p:spPr>
          <a:xfrm>
            <a:off x="8625536" y="4016947"/>
            <a:ext cx="2436258" cy="1573510"/>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Aft>
                <a:spcPts val="600"/>
              </a:spcAft>
              <a:buFont typeface="Arial" panose="020B0604020202020204" pitchFamily="34" charset="0"/>
              <a:buChar char="•"/>
            </a:pPr>
            <a:r>
              <a:rPr lang="en-AU" sz="1000" dirty="0">
                <a:solidFill>
                  <a:srgbClr val="524B48"/>
                </a:solidFill>
              </a:rPr>
              <a:t>Integration of OPOC accountability, delivering, monitoring and reporting into cluster Groups</a:t>
            </a:r>
          </a:p>
          <a:p>
            <a:pPr marL="171450" indent="-171450">
              <a:spcAft>
                <a:spcPts val="600"/>
              </a:spcAft>
              <a:buFont typeface="Arial" panose="020B0604020202020204" pitchFamily="34" charset="0"/>
              <a:buChar char="•"/>
            </a:pPr>
            <a:r>
              <a:rPr lang="en-AU" sz="1000" dirty="0">
                <a:solidFill>
                  <a:srgbClr val="524B48"/>
                </a:solidFill>
              </a:rPr>
              <a:t>Further development and integration of OPOC MER at cluster level</a:t>
            </a:r>
          </a:p>
        </p:txBody>
      </p:sp>
    </p:spTree>
    <p:extLst>
      <p:ext uri="{BB962C8B-B14F-4D97-AF65-F5344CB8AC3E}">
        <p14:creationId xmlns:p14="http://schemas.microsoft.com/office/powerpoint/2010/main" val="920152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Arrow: Pentagon 60">
            <a:extLst>
              <a:ext uri="{FF2B5EF4-FFF2-40B4-BE49-F238E27FC236}">
                <a16:creationId xmlns:a16="http://schemas.microsoft.com/office/drawing/2014/main" id="{35940B25-3871-4822-9071-C029060055A4}"/>
              </a:ext>
            </a:extLst>
          </p:cNvPr>
          <p:cNvSpPr/>
          <p:nvPr/>
        </p:nvSpPr>
        <p:spPr>
          <a:xfrm>
            <a:off x="127942" y="1009269"/>
            <a:ext cx="11948148" cy="1287844"/>
          </a:xfrm>
          <a:prstGeom prst="homePlate">
            <a:avLst>
              <a:gd name="adj" fmla="val 22738"/>
            </a:avLst>
          </a:prstGeom>
          <a:solidFill>
            <a:srgbClr val="FCEA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b="1" dirty="0">
              <a:solidFill>
                <a:schemeClr val="bg1"/>
              </a:solidFill>
            </a:endParaRPr>
          </a:p>
        </p:txBody>
      </p:sp>
      <p:sp>
        <p:nvSpPr>
          <p:cNvPr id="62" name="Arrow: Pentagon 61">
            <a:extLst>
              <a:ext uri="{FF2B5EF4-FFF2-40B4-BE49-F238E27FC236}">
                <a16:creationId xmlns:a16="http://schemas.microsoft.com/office/drawing/2014/main" id="{FB3ABA33-572F-4424-A4F1-B496D207581E}"/>
              </a:ext>
            </a:extLst>
          </p:cNvPr>
          <p:cNvSpPr/>
          <p:nvPr/>
        </p:nvSpPr>
        <p:spPr>
          <a:xfrm>
            <a:off x="121926" y="2295525"/>
            <a:ext cx="11948148" cy="3274204"/>
          </a:xfrm>
          <a:prstGeom prst="homePlate">
            <a:avLst>
              <a:gd name="adj" fmla="val 8541"/>
            </a:avLst>
          </a:prstGeom>
          <a:solidFill>
            <a:srgbClr val="FCEA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b="1" dirty="0">
              <a:solidFill>
                <a:schemeClr val="bg1"/>
              </a:solidFill>
            </a:endParaRPr>
          </a:p>
        </p:txBody>
      </p:sp>
      <p:sp>
        <p:nvSpPr>
          <p:cNvPr id="63" name="Arrow: Pentagon 62">
            <a:extLst>
              <a:ext uri="{FF2B5EF4-FFF2-40B4-BE49-F238E27FC236}">
                <a16:creationId xmlns:a16="http://schemas.microsoft.com/office/drawing/2014/main" id="{A2CDC4BD-DE15-4125-8CCA-562E67C86C64}"/>
              </a:ext>
            </a:extLst>
          </p:cNvPr>
          <p:cNvSpPr/>
          <p:nvPr/>
        </p:nvSpPr>
        <p:spPr>
          <a:xfrm>
            <a:off x="115910" y="5579235"/>
            <a:ext cx="11948148" cy="1189865"/>
          </a:xfrm>
          <a:prstGeom prst="homePlate">
            <a:avLst>
              <a:gd name="adj" fmla="val 22479"/>
            </a:avLst>
          </a:prstGeom>
          <a:solidFill>
            <a:srgbClr val="FCEA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b="1" dirty="0">
              <a:solidFill>
                <a:schemeClr val="bg1"/>
              </a:solidFill>
            </a:endParaRPr>
          </a:p>
        </p:txBody>
      </p:sp>
      <p:sp>
        <p:nvSpPr>
          <p:cNvPr id="38" name="TextBox 37">
            <a:extLst>
              <a:ext uri="{FF2B5EF4-FFF2-40B4-BE49-F238E27FC236}">
                <a16:creationId xmlns:a16="http://schemas.microsoft.com/office/drawing/2014/main" id="{C79CC8FE-84FC-42B8-BA15-7062D78199D6}"/>
              </a:ext>
            </a:extLst>
          </p:cNvPr>
          <p:cNvSpPr txBox="1"/>
          <p:nvPr/>
        </p:nvSpPr>
        <p:spPr>
          <a:xfrm>
            <a:off x="224198" y="1012157"/>
            <a:ext cx="2228789" cy="1231106"/>
          </a:xfrm>
          <a:prstGeom prst="rect">
            <a:avLst/>
          </a:prstGeom>
          <a:noFill/>
        </p:spPr>
        <p:txBody>
          <a:bodyPr wrap="square">
            <a:spAutoFit/>
          </a:bodyPr>
          <a:lstStyle/>
          <a:p>
            <a:pPr>
              <a:spcAft>
                <a:spcPts val="300"/>
              </a:spcAft>
            </a:pPr>
            <a:r>
              <a:rPr lang="en-AU" sz="1000" b="1" dirty="0"/>
              <a:t>Inputs:</a:t>
            </a:r>
          </a:p>
          <a:p>
            <a:pPr marL="180975" indent="-180975">
              <a:spcAft>
                <a:spcPts val="300"/>
              </a:spcAft>
              <a:buFont typeface="Arial" panose="020B0604020202020204" pitchFamily="34" charset="0"/>
              <a:buChar char="•"/>
            </a:pPr>
            <a:r>
              <a:rPr lang="en-AU" sz="900" dirty="0"/>
              <a:t>MER process guide</a:t>
            </a:r>
          </a:p>
          <a:p>
            <a:pPr marL="180975" indent="-180975">
              <a:spcAft>
                <a:spcPts val="300"/>
              </a:spcAft>
              <a:buFont typeface="Arial" panose="020B0604020202020204" pitchFamily="34" charset="0"/>
              <a:buChar char="•"/>
            </a:pPr>
            <a:r>
              <a:rPr lang="en-AU" sz="900" dirty="0"/>
              <a:t>MER database of key metrics, data owners and reporting frequencies (Excel)</a:t>
            </a:r>
          </a:p>
          <a:p>
            <a:pPr marL="180975" indent="-180975">
              <a:spcAft>
                <a:spcPts val="300"/>
              </a:spcAft>
              <a:buFont typeface="Arial" panose="020B0604020202020204" pitchFamily="34" charset="0"/>
              <a:buChar char="•"/>
            </a:pPr>
            <a:r>
              <a:rPr lang="en-AU" sz="900" dirty="0"/>
              <a:t>Previous Dashboard Report</a:t>
            </a:r>
          </a:p>
          <a:p>
            <a:pPr marL="180975" indent="-180975">
              <a:spcAft>
                <a:spcPts val="300"/>
              </a:spcAft>
              <a:buFont typeface="Arial" panose="020B0604020202020204" pitchFamily="34" charset="0"/>
              <a:buChar char="•"/>
            </a:pPr>
            <a:r>
              <a:rPr lang="en-AU" sz="900" dirty="0"/>
              <a:t>Previous Leadership Team feedback</a:t>
            </a:r>
          </a:p>
        </p:txBody>
      </p:sp>
      <p:sp>
        <p:nvSpPr>
          <p:cNvPr id="39" name="TextBox 38">
            <a:extLst>
              <a:ext uri="{FF2B5EF4-FFF2-40B4-BE49-F238E27FC236}">
                <a16:creationId xmlns:a16="http://schemas.microsoft.com/office/drawing/2014/main" id="{42E11A8F-1C88-42E5-A85C-78FCAD72D2D8}"/>
              </a:ext>
            </a:extLst>
          </p:cNvPr>
          <p:cNvSpPr txBox="1"/>
          <p:nvPr/>
        </p:nvSpPr>
        <p:spPr>
          <a:xfrm>
            <a:off x="224198" y="2307131"/>
            <a:ext cx="2228789" cy="2377574"/>
          </a:xfrm>
          <a:prstGeom prst="rect">
            <a:avLst/>
          </a:prstGeom>
          <a:noFill/>
        </p:spPr>
        <p:txBody>
          <a:bodyPr wrap="square">
            <a:spAutoFit/>
          </a:bodyPr>
          <a:lstStyle/>
          <a:p>
            <a:pPr>
              <a:spcAft>
                <a:spcPts val="300"/>
              </a:spcAft>
            </a:pPr>
            <a:r>
              <a:rPr lang="en-AU" sz="1000" b="1" dirty="0"/>
              <a:t>Activities:</a:t>
            </a:r>
          </a:p>
          <a:p>
            <a:pPr marL="180975" indent="-180975">
              <a:spcAft>
                <a:spcPts val="300"/>
              </a:spcAft>
              <a:buFont typeface="Arial" panose="020B0604020202020204" pitchFamily="34" charset="0"/>
              <a:buChar char="•"/>
            </a:pPr>
            <a:r>
              <a:rPr lang="en-AU" sz="900" dirty="0"/>
              <a:t>Define the metrics / elements in the Dashboard to be updated</a:t>
            </a:r>
          </a:p>
          <a:p>
            <a:pPr marL="180975" indent="-180975">
              <a:spcAft>
                <a:spcPts val="300"/>
              </a:spcAft>
              <a:buFont typeface="Arial" panose="020B0604020202020204" pitchFamily="34" charset="0"/>
              <a:buChar char="•"/>
            </a:pPr>
            <a:r>
              <a:rPr lang="en-AU" sz="900" dirty="0"/>
              <a:t>Establish information needs to update the Dashboard</a:t>
            </a:r>
          </a:p>
          <a:p>
            <a:pPr marL="180975" indent="-180975">
              <a:spcAft>
                <a:spcPts val="300"/>
              </a:spcAft>
              <a:buFont typeface="Arial" panose="020B0604020202020204" pitchFamily="34" charset="0"/>
              <a:buChar char="•"/>
            </a:pPr>
            <a:r>
              <a:rPr lang="en-AU" sz="900" dirty="0"/>
              <a:t>Identify where/who this information needs to come from and how this information is going to be gathered</a:t>
            </a:r>
          </a:p>
          <a:p>
            <a:pPr marL="180975" indent="-180975">
              <a:spcAft>
                <a:spcPts val="300"/>
              </a:spcAft>
              <a:buFont typeface="Arial" panose="020B0604020202020204" pitchFamily="34" charset="0"/>
              <a:buChar char="•"/>
            </a:pPr>
            <a:r>
              <a:rPr lang="en-AU" sz="900" dirty="0"/>
              <a:t>Plan out the process, activities and timelines required to deliver the updated Dashboard to meet the deadlines required for </a:t>
            </a:r>
            <a:r>
              <a:rPr lang="en-AU" sz="900" dirty="0" err="1"/>
              <a:t>SteerCo</a:t>
            </a:r>
            <a:r>
              <a:rPr lang="en-AU" sz="900" dirty="0"/>
              <a:t> and Leadership Team submission</a:t>
            </a:r>
          </a:p>
          <a:p>
            <a:pPr marL="180975" indent="-180975">
              <a:spcAft>
                <a:spcPts val="300"/>
              </a:spcAft>
              <a:buFont typeface="Arial" panose="020B0604020202020204" pitchFamily="34" charset="0"/>
              <a:buChar char="•"/>
            </a:pPr>
            <a:r>
              <a:rPr lang="en-AU" sz="900" dirty="0"/>
              <a:t>Identify and allocate resources to carry out the activities</a:t>
            </a:r>
          </a:p>
        </p:txBody>
      </p:sp>
      <p:sp>
        <p:nvSpPr>
          <p:cNvPr id="40" name="TextBox 39">
            <a:extLst>
              <a:ext uri="{FF2B5EF4-FFF2-40B4-BE49-F238E27FC236}">
                <a16:creationId xmlns:a16="http://schemas.microsoft.com/office/drawing/2014/main" id="{50814F52-2AAE-4450-BD57-1F7ABBA01B50}"/>
              </a:ext>
            </a:extLst>
          </p:cNvPr>
          <p:cNvSpPr txBox="1"/>
          <p:nvPr/>
        </p:nvSpPr>
        <p:spPr>
          <a:xfrm>
            <a:off x="224198" y="5591267"/>
            <a:ext cx="2331096" cy="1015663"/>
          </a:xfrm>
          <a:prstGeom prst="rect">
            <a:avLst/>
          </a:prstGeom>
          <a:noFill/>
        </p:spPr>
        <p:txBody>
          <a:bodyPr wrap="square">
            <a:spAutoFit/>
          </a:bodyPr>
          <a:lstStyle/>
          <a:p>
            <a:pPr>
              <a:spcAft>
                <a:spcPts val="300"/>
              </a:spcAft>
            </a:pPr>
            <a:r>
              <a:rPr lang="en-AU" sz="1000" b="1" dirty="0"/>
              <a:t>Outputs:</a:t>
            </a:r>
          </a:p>
          <a:p>
            <a:pPr marL="180975" indent="-180975">
              <a:spcAft>
                <a:spcPts val="300"/>
              </a:spcAft>
              <a:buFont typeface="Arial" panose="020B0604020202020204" pitchFamily="34" charset="0"/>
              <a:buChar char="•"/>
            </a:pPr>
            <a:r>
              <a:rPr lang="en-AU" sz="900" dirty="0"/>
              <a:t>Defined list of key metrics to update for next Dashboard</a:t>
            </a:r>
          </a:p>
          <a:p>
            <a:pPr marL="180975" indent="-180975">
              <a:spcAft>
                <a:spcPts val="300"/>
              </a:spcAft>
              <a:buFont typeface="Arial" panose="020B0604020202020204" pitchFamily="34" charset="0"/>
              <a:buChar char="•"/>
            </a:pPr>
            <a:r>
              <a:rPr lang="en-AU" sz="900" dirty="0"/>
              <a:t>Delivery plan – with defined process, timelines, resources and responsibilities for delivery</a:t>
            </a:r>
          </a:p>
        </p:txBody>
      </p:sp>
      <p:cxnSp>
        <p:nvCxnSpPr>
          <p:cNvPr id="42" name="Straight Connector 41">
            <a:extLst>
              <a:ext uri="{FF2B5EF4-FFF2-40B4-BE49-F238E27FC236}">
                <a16:creationId xmlns:a16="http://schemas.microsoft.com/office/drawing/2014/main" id="{0A1F1D9D-1469-4F53-9C29-A41A56990A43}"/>
              </a:ext>
            </a:extLst>
          </p:cNvPr>
          <p:cNvCxnSpPr>
            <a:cxnSpLocks/>
          </p:cNvCxnSpPr>
          <p:nvPr/>
        </p:nvCxnSpPr>
        <p:spPr>
          <a:xfrm>
            <a:off x="127942" y="2295525"/>
            <a:ext cx="11656071" cy="0"/>
          </a:xfrm>
          <a:prstGeom prst="line">
            <a:avLst/>
          </a:prstGeom>
          <a:ln w="28575">
            <a:solidFill>
              <a:srgbClr val="E74C3C"/>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10CF6403-FAB8-48AE-90EB-E6934DF684F7}"/>
              </a:ext>
            </a:extLst>
          </p:cNvPr>
          <p:cNvSpPr txBox="1"/>
          <p:nvPr/>
        </p:nvSpPr>
        <p:spPr>
          <a:xfrm>
            <a:off x="2606736" y="1020092"/>
            <a:ext cx="2228789" cy="1092607"/>
          </a:xfrm>
          <a:prstGeom prst="rect">
            <a:avLst/>
          </a:prstGeom>
          <a:noFill/>
        </p:spPr>
        <p:txBody>
          <a:bodyPr wrap="square">
            <a:spAutoFit/>
          </a:bodyPr>
          <a:lstStyle/>
          <a:p>
            <a:pPr>
              <a:spcAft>
                <a:spcPts val="300"/>
              </a:spcAft>
            </a:pPr>
            <a:r>
              <a:rPr lang="en-AU" sz="1000" b="1" dirty="0"/>
              <a:t>Inputs:</a:t>
            </a:r>
          </a:p>
          <a:p>
            <a:pPr marL="180975" indent="-180975">
              <a:spcAft>
                <a:spcPts val="300"/>
              </a:spcAft>
              <a:buFont typeface="Arial" panose="020B0604020202020204" pitchFamily="34" charset="0"/>
              <a:buChar char="•"/>
            </a:pPr>
            <a:r>
              <a:rPr lang="en-AU" sz="900" dirty="0"/>
              <a:t>Delivery plan and resources</a:t>
            </a:r>
          </a:p>
          <a:p>
            <a:pPr marL="180975" indent="-180975">
              <a:spcAft>
                <a:spcPts val="300"/>
              </a:spcAft>
              <a:buFont typeface="Arial" panose="020B0604020202020204" pitchFamily="34" charset="0"/>
              <a:buChar char="•"/>
            </a:pPr>
            <a:r>
              <a:rPr lang="en-AU" sz="900" dirty="0"/>
              <a:t>MER database </a:t>
            </a:r>
          </a:p>
          <a:p>
            <a:pPr marL="180975" indent="-180975">
              <a:spcAft>
                <a:spcPts val="300"/>
              </a:spcAft>
              <a:buFont typeface="Arial" panose="020B0604020202020204" pitchFamily="34" charset="0"/>
              <a:buChar char="•"/>
            </a:pPr>
            <a:r>
              <a:rPr lang="en-AU" sz="900" dirty="0"/>
              <a:t>OPOC governance (IWG + MERIT)</a:t>
            </a:r>
          </a:p>
          <a:p>
            <a:pPr marL="180975" indent="-180975">
              <a:spcAft>
                <a:spcPts val="300"/>
              </a:spcAft>
              <a:buFont typeface="Arial" panose="020B0604020202020204" pitchFamily="34" charset="0"/>
              <a:buChar char="•"/>
            </a:pPr>
            <a:r>
              <a:rPr lang="en-AU" sz="900" dirty="0"/>
              <a:t>Previously-identified qualitative ‘stories’ topics and information</a:t>
            </a:r>
          </a:p>
        </p:txBody>
      </p:sp>
      <p:sp>
        <p:nvSpPr>
          <p:cNvPr id="45" name="TextBox 44">
            <a:extLst>
              <a:ext uri="{FF2B5EF4-FFF2-40B4-BE49-F238E27FC236}">
                <a16:creationId xmlns:a16="http://schemas.microsoft.com/office/drawing/2014/main" id="{9B268524-0DC9-4AD3-8B21-FA076F9A6A26}"/>
              </a:ext>
            </a:extLst>
          </p:cNvPr>
          <p:cNvSpPr txBox="1"/>
          <p:nvPr/>
        </p:nvSpPr>
        <p:spPr>
          <a:xfrm>
            <a:off x="2606736" y="2315066"/>
            <a:ext cx="2228789" cy="2754600"/>
          </a:xfrm>
          <a:prstGeom prst="rect">
            <a:avLst/>
          </a:prstGeom>
          <a:noFill/>
        </p:spPr>
        <p:txBody>
          <a:bodyPr wrap="square">
            <a:spAutoFit/>
          </a:bodyPr>
          <a:lstStyle/>
          <a:p>
            <a:pPr>
              <a:spcAft>
                <a:spcPts val="300"/>
              </a:spcAft>
            </a:pPr>
            <a:r>
              <a:rPr lang="en-AU" sz="1000" b="1" dirty="0"/>
              <a:t>Activities:</a:t>
            </a:r>
          </a:p>
          <a:p>
            <a:pPr marL="180975" indent="-180975">
              <a:spcAft>
                <a:spcPts val="300"/>
              </a:spcAft>
              <a:buFont typeface="Arial" panose="020B0604020202020204" pitchFamily="34" charset="0"/>
              <a:buChar char="•"/>
            </a:pPr>
            <a:r>
              <a:rPr lang="en-AU" sz="900" dirty="0"/>
              <a:t>Send communications to key data owners requesting updated data for key metrics, and any context/commentary</a:t>
            </a:r>
          </a:p>
          <a:p>
            <a:pPr marL="180975" indent="-180975">
              <a:spcAft>
                <a:spcPts val="300"/>
              </a:spcAft>
              <a:buFont typeface="Arial" panose="020B0604020202020204" pitchFamily="34" charset="0"/>
              <a:buChar char="•"/>
            </a:pPr>
            <a:r>
              <a:rPr lang="en-AU" sz="900" dirty="0"/>
              <a:t>Identify potential 'stories behind the data' based on existing evidence (e.g., IWG presentations, Group POAPs or other initiatives identified through internal engagement or comms) </a:t>
            </a:r>
          </a:p>
          <a:p>
            <a:pPr marL="180975" indent="-180975">
              <a:spcAft>
                <a:spcPts val="300"/>
              </a:spcAft>
              <a:buFont typeface="Arial" panose="020B0604020202020204" pitchFamily="34" charset="0"/>
              <a:buChar char="•"/>
            </a:pPr>
            <a:r>
              <a:rPr lang="en-AU" sz="900" dirty="0"/>
              <a:t>Contact IWG and MERIT Group members, and any other relevant personnel, to seek further input on relevant initiatives, 'live issues' or 'stories’ for qualitative reporting</a:t>
            </a:r>
          </a:p>
          <a:p>
            <a:pPr marL="180975" indent="-180975">
              <a:spcAft>
                <a:spcPts val="300"/>
              </a:spcAft>
              <a:buFont typeface="Arial" panose="020B0604020202020204" pitchFamily="34" charset="0"/>
              <a:buChar char="•"/>
            </a:pPr>
            <a:r>
              <a:rPr lang="en-AU" sz="900" dirty="0"/>
              <a:t>Map potential topics for qualitative reporting to the 5 MER headlines</a:t>
            </a:r>
          </a:p>
        </p:txBody>
      </p:sp>
      <p:sp>
        <p:nvSpPr>
          <p:cNvPr id="46" name="TextBox 45">
            <a:extLst>
              <a:ext uri="{FF2B5EF4-FFF2-40B4-BE49-F238E27FC236}">
                <a16:creationId xmlns:a16="http://schemas.microsoft.com/office/drawing/2014/main" id="{ABB5868A-85B0-40BF-AEA7-A8BACE044A72}"/>
              </a:ext>
            </a:extLst>
          </p:cNvPr>
          <p:cNvSpPr txBox="1"/>
          <p:nvPr/>
        </p:nvSpPr>
        <p:spPr>
          <a:xfrm>
            <a:off x="2606736" y="5599202"/>
            <a:ext cx="2228789" cy="1015663"/>
          </a:xfrm>
          <a:prstGeom prst="rect">
            <a:avLst/>
          </a:prstGeom>
          <a:noFill/>
        </p:spPr>
        <p:txBody>
          <a:bodyPr wrap="square">
            <a:spAutoFit/>
          </a:bodyPr>
          <a:lstStyle/>
          <a:p>
            <a:pPr>
              <a:spcAft>
                <a:spcPts val="300"/>
              </a:spcAft>
            </a:pPr>
            <a:r>
              <a:rPr lang="en-AU" sz="1000" b="1" dirty="0"/>
              <a:t>Outputs:</a:t>
            </a:r>
          </a:p>
          <a:p>
            <a:pPr marL="180975" indent="-180975">
              <a:spcAft>
                <a:spcPts val="300"/>
              </a:spcAft>
              <a:buFont typeface="Arial" panose="020B0604020202020204" pitchFamily="34" charset="0"/>
              <a:buChar char="•"/>
            </a:pPr>
            <a:r>
              <a:rPr lang="en-AU" sz="900" dirty="0"/>
              <a:t>Email communications to key data owners requesting data updates</a:t>
            </a:r>
          </a:p>
          <a:p>
            <a:pPr marL="180975" indent="-180975">
              <a:spcAft>
                <a:spcPts val="300"/>
              </a:spcAft>
              <a:buFont typeface="Arial" panose="020B0604020202020204" pitchFamily="34" charset="0"/>
              <a:buChar char="•"/>
            </a:pPr>
            <a:r>
              <a:rPr lang="en-AU" sz="900" dirty="0"/>
              <a:t>Initial list/table of identified topics for qualitative reporting, aligning topics to the 5 MER headlines</a:t>
            </a:r>
          </a:p>
        </p:txBody>
      </p:sp>
      <p:sp>
        <p:nvSpPr>
          <p:cNvPr id="48" name="TextBox 47">
            <a:extLst>
              <a:ext uri="{FF2B5EF4-FFF2-40B4-BE49-F238E27FC236}">
                <a16:creationId xmlns:a16="http://schemas.microsoft.com/office/drawing/2014/main" id="{0976783E-E30D-4235-831F-49E2705D6D7B}"/>
              </a:ext>
            </a:extLst>
          </p:cNvPr>
          <p:cNvSpPr txBox="1"/>
          <p:nvPr/>
        </p:nvSpPr>
        <p:spPr>
          <a:xfrm>
            <a:off x="4995256" y="1012157"/>
            <a:ext cx="2228789" cy="1231106"/>
          </a:xfrm>
          <a:prstGeom prst="rect">
            <a:avLst/>
          </a:prstGeom>
          <a:noFill/>
        </p:spPr>
        <p:txBody>
          <a:bodyPr wrap="square">
            <a:spAutoFit/>
          </a:bodyPr>
          <a:lstStyle/>
          <a:p>
            <a:pPr>
              <a:spcAft>
                <a:spcPts val="300"/>
              </a:spcAft>
            </a:pPr>
            <a:r>
              <a:rPr lang="en-AU" sz="1000" b="1" dirty="0"/>
              <a:t>Inputs:</a:t>
            </a:r>
          </a:p>
          <a:p>
            <a:pPr marL="180975" indent="-180975">
              <a:spcAft>
                <a:spcPts val="300"/>
              </a:spcAft>
              <a:buFont typeface="Arial" panose="020B0604020202020204" pitchFamily="34" charset="0"/>
              <a:buChar char="•"/>
            </a:pPr>
            <a:r>
              <a:rPr lang="en-AU" sz="900" dirty="0"/>
              <a:t>Delivery plan and resources</a:t>
            </a:r>
          </a:p>
          <a:p>
            <a:pPr marL="180975" indent="-180975">
              <a:spcAft>
                <a:spcPts val="300"/>
              </a:spcAft>
              <a:buFont typeface="Arial" panose="020B0604020202020204" pitchFamily="34" charset="0"/>
              <a:buChar char="•"/>
            </a:pPr>
            <a:r>
              <a:rPr lang="en-AU" sz="900" dirty="0"/>
              <a:t>MER database </a:t>
            </a:r>
          </a:p>
          <a:p>
            <a:pPr marL="180975" indent="-180975">
              <a:spcAft>
                <a:spcPts val="300"/>
              </a:spcAft>
              <a:buFont typeface="Arial" panose="020B0604020202020204" pitchFamily="34" charset="0"/>
              <a:buChar char="•"/>
            </a:pPr>
            <a:r>
              <a:rPr lang="en-AU" sz="900" dirty="0"/>
              <a:t>Inputs from data owners (metrics and supporting commentary)</a:t>
            </a:r>
          </a:p>
          <a:p>
            <a:pPr marL="180975" indent="-180975">
              <a:spcAft>
                <a:spcPts val="300"/>
              </a:spcAft>
              <a:buFont typeface="Arial" panose="020B0604020202020204" pitchFamily="34" charset="0"/>
              <a:buChar char="•"/>
            </a:pPr>
            <a:r>
              <a:rPr lang="en-AU" sz="900" dirty="0"/>
              <a:t>Qualitative information from IWG, MERIT Group and other sources</a:t>
            </a:r>
          </a:p>
        </p:txBody>
      </p:sp>
      <p:sp>
        <p:nvSpPr>
          <p:cNvPr id="49" name="TextBox 48">
            <a:extLst>
              <a:ext uri="{FF2B5EF4-FFF2-40B4-BE49-F238E27FC236}">
                <a16:creationId xmlns:a16="http://schemas.microsoft.com/office/drawing/2014/main" id="{8C1BBA79-8697-4BC9-AAAB-16814896C9A3}"/>
              </a:ext>
            </a:extLst>
          </p:cNvPr>
          <p:cNvSpPr txBox="1"/>
          <p:nvPr/>
        </p:nvSpPr>
        <p:spPr>
          <a:xfrm>
            <a:off x="4995256" y="2307131"/>
            <a:ext cx="2228789" cy="3247043"/>
          </a:xfrm>
          <a:prstGeom prst="rect">
            <a:avLst/>
          </a:prstGeom>
          <a:noFill/>
        </p:spPr>
        <p:txBody>
          <a:bodyPr wrap="square">
            <a:spAutoFit/>
          </a:bodyPr>
          <a:lstStyle/>
          <a:p>
            <a:pPr>
              <a:spcAft>
                <a:spcPts val="300"/>
              </a:spcAft>
            </a:pPr>
            <a:r>
              <a:rPr lang="en-AU" sz="1000" b="1" dirty="0"/>
              <a:t>Activities:</a:t>
            </a:r>
          </a:p>
          <a:p>
            <a:pPr marL="180975" indent="-180975">
              <a:spcAft>
                <a:spcPts val="300"/>
              </a:spcAft>
              <a:buFont typeface="Arial" panose="020B0604020202020204" pitchFamily="34" charset="0"/>
              <a:buChar char="•"/>
            </a:pPr>
            <a:r>
              <a:rPr lang="en-AU" sz="900" dirty="0"/>
              <a:t>Capture updated metrics and update the OPOC MER database</a:t>
            </a:r>
          </a:p>
          <a:p>
            <a:pPr marL="180975" indent="-180975">
              <a:spcAft>
                <a:spcPts val="300"/>
              </a:spcAft>
              <a:buFont typeface="Arial" panose="020B0604020202020204" pitchFamily="34" charset="0"/>
              <a:buChar char="•"/>
            </a:pPr>
            <a:r>
              <a:rPr lang="en-AU" sz="900" dirty="0"/>
              <a:t>Review any context/commentary on metrics from data owners and assess how this information might best be captured in the Dashboard </a:t>
            </a:r>
          </a:p>
          <a:p>
            <a:pPr marL="180975" indent="-180975">
              <a:spcAft>
                <a:spcPts val="300"/>
              </a:spcAft>
              <a:buFont typeface="Arial" panose="020B0604020202020204" pitchFamily="34" charset="0"/>
              <a:buChar char="•"/>
            </a:pPr>
            <a:r>
              <a:rPr lang="en-AU" sz="900" dirty="0"/>
              <a:t>Prioritise and decide on topics for qualitative reporting</a:t>
            </a:r>
          </a:p>
          <a:p>
            <a:pPr marL="180975" indent="-180975">
              <a:spcAft>
                <a:spcPts val="300"/>
              </a:spcAft>
              <a:buFont typeface="Arial" panose="020B0604020202020204" pitchFamily="34" charset="0"/>
              <a:buChar char="•"/>
            </a:pPr>
            <a:r>
              <a:rPr lang="en-AU" sz="900" dirty="0"/>
              <a:t>Identify any outstanding gaps or issues in quantitative or qualitative data and follow up with relevant contacts</a:t>
            </a:r>
          </a:p>
          <a:p>
            <a:pPr marL="180975" indent="-180975">
              <a:spcAft>
                <a:spcPts val="300"/>
              </a:spcAft>
              <a:buFont typeface="Arial" panose="020B0604020202020204" pitchFamily="34" charset="0"/>
              <a:buChar char="•"/>
            </a:pPr>
            <a:r>
              <a:rPr lang="en-AU" sz="900" dirty="0"/>
              <a:t>Conduct any data analysis or preparation needed to integrate metrics into the Dashboard (e.g., calculating changes to metrics since last report)</a:t>
            </a:r>
          </a:p>
          <a:p>
            <a:pPr marL="180975" indent="-180975">
              <a:spcAft>
                <a:spcPts val="300"/>
              </a:spcAft>
              <a:buFont typeface="Arial" panose="020B0604020202020204" pitchFamily="34" charset="0"/>
              <a:buChar char="•"/>
            </a:pPr>
            <a:r>
              <a:rPr lang="en-AU" sz="900" dirty="0"/>
              <a:t>Draft succinct 'stories behind the data' for inclusion into the Dashboard </a:t>
            </a:r>
          </a:p>
        </p:txBody>
      </p:sp>
      <p:sp>
        <p:nvSpPr>
          <p:cNvPr id="50" name="TextBox 49">
            <a:extLst>
              <a:ext uri="{FF2B5EF4-FFF2-40B4-BE49-F238E27FC236}">
                <a16:creationId xmlns:a16="http://schemas.microsoft.com/office/drawing/2014/main" id="{5B5E42B2-4146-41EF-A6CA-BBDF15200DF2}"/>
              </a:ext>
            </a:extLst>
          </p:cNvPr>
          <p:cNvSpPr txBox="1"/>
          <p:nvPr/>
        </p:nvSpPr>
        <p:spPr>
          <a:xfrm>
            <a:off x="4995256" y="5591267"/>
            <a:ext cx="2228789" cy="1015663"/>
          </a:xfrm>
          <a:prstGeom prst="rect">
            <a:avLst/>
          </a:prstGeom>
          <a:noFill/>
        </p:spPr>
        <p:txBody>
          <a:bodyPr wrap="square">
            <a:spAutoFit/>
          </a:bodyPr>
          <a:lstStyle/>
          <a:p>
            <a:pPr>
              <a:spcAft>
                <a:spcPts val="300"/>
              </a:spcAft>
            </a:pPr>
            <a:r>
              <a:rPr lang="en-AU" sz="1000" b="1" dirty="0"/>
              <a:t>Outputs:</a:t>
            </a:r>
          </a:p>
          <a:p>
            <a:pPr marL="180975" indent="-180975">
              <a:spcAft>
                <a:spcPts val="300"/>
              </a:spcAft>
              <a:buFont typeface="Arial" panose="020B0604020202020204" pitchFamily="34" charset="0"/>
              <a:buChar char="•"/>
            </a:pPr>
            <a:r>
              <a:rPr lang="en-AU" sz="900" dirty="0"/>
              <a:t>Updated (and any new) metrics for inclusion in Dashboard</a:t>
            </a:r>
          </a:p>
          <a:p>
            <a:pPr marL="180975" indent="-180975">
              <a:spcAft>
                <a:spcPts val="300"/>
              </a:spcAft>
              <a:buFont typeface="Arial" panose="020B0604020202020204" pitchFamily="34" charset="0"/>
              <a:buChar char="•"/>
            </a:pPr>
            <a:r>
              <a:rPr lang="en-AU" sz="900" dirty="0"/>
              <a:t>Set of draft new 'stories behind the data’, aligned to the 5 MER headlines</a:t>
            </a:r>
          </a:p>
        </p:txBody>
      </p:sp>
      <p:sp>
        <p:nvSpPr>
          <p:cNvPr id="51" name="TextBox 50">
            <a:extLst>
              <a:ext uri="{FF2B5EF4-FFF2-40B4-BE49-F238E27FC236}">
                <a16:creationId xmlns:a16="http://schemas.microsoft.com/office/drawing/2014/main" id="{0D534EE8-26BB-4382-846D-183BA051B33D}"/>
              </a:ext>
            </a:extLst>
          </p:cNvPr>
          <p:cNvSpPr txBox="1"/>
          <p:nvPr/>
        </p:nvSpPr>
        <p:spPr>
          <a:xfrm>
            <a:off x="7365478" y="1020092"/>
            <a:ext cx="2228789" cy="1269578"/>
          </a:xfrm>
          <a:prstGeom prst="rect">
            <a:avLst/>
          </a:prstGeom>
          <a:noFill/>
        </p:spPr>
        <p:txBody>
          <a:bodyPr wrap="square">
            <a:spAutoFit/>
          </a:bodyPr>
          <a:lstStyle/>
          <a:p>
            <a:pPr>
              <a:spcAft>
                <a:spcPts val="300"/>
              </a:spcAft>
            </a:pPr>
            <a:r>
              <a:rPr lang="en-AU" sz="1000" b="1" dirty="0"/>
              <a:t>Inputs:</a:t>
            </a:r>
          </a:p>
          <a:p>
            <a:pPr marL="180975" indent="-180975">
              <a:spcAft>
                <a:spcPts val="300"/>
              </a:spcAft>
              <a:buFont typeface="Arial" panose="020B0604020202020204" pitchFamily="34" charset="0"/>
              <a:buChar char="•"/>
            </a:pPr>
            <a:r>
              <a:rPr lang="en-AU" sz="900" dirty="0"/>
              <a:t>Dashboard template (Powerpoint)</a:t>
            </a:r>
          </a:p>
          <a:p>
            <a:pPr marL="180975" indent="-180975">
              <a:spcAft>
                <a:spcPts val="300"/>
              </a:spcAft>
              <a:buFont typeface="Arial" panose="020B0604020202020204" pitchFamily="34" charset="0"/>
              <a:buChar char="•"/>
            </a:pPr>
            <a:r>
              <a:rPr lang="en-AU" sz="900" dirty="0"/>
              <a:t>MER database </a:t>
            </a:r>
          </a:p>
          <a:p>
            <a:pPr marL="180975" indent="-180975">
              <a:spcAft>
                <a:spcPts val="300"/>
              </a:spcAft>
              <a:buFont typeface="Arial" panose="020B0604020202020204" pitchFamily="34" charset="0"/>
              <a:buChar char="•"/>
            </a:pPr>
            <a:r>
              <a:rPr lang="en-AU" sz="900" dirty="0"/>
              <a:t>Updated/new metrics and any context / commentary on data</a:t>
            </a:r>
          </a:p>
          <a:p>
            <a:pPr marL="180975" indent="-180975">
              <a:spcAft>
                <a:spcPts val="300"/>
              </a:spcAft>
              <a:buFont typeface="Arial" panose="020B0604020202020204" pitchFamily="34" charset="0"/>
              <a:buChar char="•"/>
            </a:pPr>
            <a:r>
              <a:rPr lang="en-AU" sz="900" dirty="0"/>
              <a:t>Draft 'stories behind the data’</a:t>
            </a:r>
          </a:p>
          <a:p>
            <a:pPr marL="180975" indent="-180975">
              <a:spcAft>
                <a:spcPts val="300"/>
              </a:spcAft>
              <a:buFont typeface="Arial" panose="020B0604020202020204" pitchFamily="34" charset="0"/>
              <a:buChar char="•"/>
            </a:pPr>
            <a:r>
              <a:rPr lang="en-AU" sz="900" dirty="0"/>
              <a:t>MERIT Group</a:t>
            </a:r>
          </a:p>
        </p:txBody>
      </p:sp>
      <p:sp>
        <p:nvSpPr>
          <p:cNvPr id="52" name="TextBox 51">
            <a:extLst>
              <a:ext uri="{FF2B5EF4-FFF2-40B4-BE49-F238E27FC236}">
                <a16:creationId xmlns:a16="http://schemas.microsoft.com/office/drawing/2014/main" id="{1D231543-0761-49FD-B8F8-F9C05E041B87}"/>
              </a:ext>
            </a:extLst>
          </p:cNvPr>
          <p:cNvSpPr txBox="1"/>
          <p:nvPr/>
        </p:nvSpPr>
        <p:spPr>
          <a:xfrm>
            <a:off x="7365478" y="2315066"/>
            <a:ext cx="2228789" cy="3247043"/>
          </a:xfrm>
          <a:prstGeom prst="rect">
            <a:avLst/>
          </a:prstGeom>
          <a:noFill/>
        </p:spPr>
        <p:txBody>
          <a:bodyPr wrap="square">
            <a:spAutoFit/>
          </a:bodyPr>
          <a:lstStyle/>
          <a:p>
            <a:pPr>
              <a:spcAft>
                <a:spcPts val="300"/>
              </a:spcAft>
            </a:pPr>
            <a:r>
              <a:rPr lang="en-AU" sz="1000" b="1" dirty="0"/>
              <a:t>Activities:</a:t>
            </a:r>
          </a:p>
          <a:p>
            <a:pPr marL="180975" indent="-180975">
              <a:spcAft>
                <a:spcPts val="300"/>
              </a:spcAft>
              <a:buFont typeface="Arial" panose="020B0604020202020204" pitchFamily="34" charset="0"/>
              <a:buChar char="•"/>
            </a:pPr>
            <a:r>
              <a:rPr lang="en-AU" sz="900" dirty="0"/>
              <a:t>Update/add latest metrics (numbers and charts data) in the Dashboard, </a:t>
            </a:r>
          </a:p>
          <a:p>
            <a:pPr marL="180975" indent="-180975">
              <a:spcAft>
                <a:spcPts val="300"/>
              </a:spcAft>
              <a:buFont typeface="Arial" panose="020B0604020202020204" pitchFamily="34" charset="0"/>
              <a:buChar char="•"/>
            </a:pPr>
            <a:r>
              <a:rPr lang="en-AU" sz="900" dirty="0"/>
              <a:t>Update/add supporting commentary on changes to metrics, emphasising any key changes or trends (re-size and re-position as needed). </a:t>
            </a:r>
          </a:p>
          <a:p>
            <a:pPr marL="180975" indent="-180975">
              <a:spcAft>
                <a:spcPts val="300"/>
              </a:spcAft>
              <a:buFont typeface="Arial" panose="020B0604020202020204" pitchFamily="34" charset="0"/>
              <a:buChar char="•"/>
            </a:pPr>
            <a:r>
              <a:rPr lang="en-AU" sz="900" dirty="0"/>
              <a:t>Add/update qualitative 'stories' to relevant sections of the Dashboard (re-draft, re-size and re-position as needed, including where necessary moving content to new pages)</a:t>
            </a:r>
          </a:p>
          <a:p>
            <a:pPr marL="180975" indent="-180975">
              <a:spcAft>
                <a:spcPts val="300"/>
              </a:spcAft>
              <a:buFont typeface="Arial" panose="020B0604020202020204" pitchFamily="34" charset="0"/>
              <a:buChar char="•"/>
            </a:pPr>
            <a:r>
              <a:rPr lang="en-AU" sz="900" dirty="0"/>
              <a:t>Update ‘summary of changes to key metrics’ and 'traffic light' indicators of status/change since the last report</a:t>
            </a:r>
          </a:p>
          <a:p>
            <a:pPr marL="180975" indent="-180975">
              <a:spcAft>
                <a:spcPts val="300"/>
              </a:spcAft>
              <a:buFont typeface="Arial" panose="020B0604020202020204" pitchFamily="34" charset="0"/>
              <a:buChar char="•"/>
            </a:pPr>
            <a:r>
              <a:rPr lang="en-AU" sz="900" dirty="0"/>
              <a:t>Identify and discuss internally the key messages and discussion points to highlight for Leadership Team </a:t>
            </a:r>
          </a:p>
          <a:p>
            <a:pPr marL="180975" indent="-180975">
              <a:spcAft>
                <a:spcPts val="300"/>
              </a:spcAft>
              <a:buFont typeface="Arial" panose="020B0604020202020204" pitchFamily="34" charset="0"/>
              <a:buChar char="•"/>
            </a:pPr>
            <a:r>
              <a:rPr lang="en-AU" sz="900" dirty="0"/>
              <a:t>If feasible, engage/share with MERIT Group to seek final input - including around key messages</a:t>
            </a:r>
          </a:p>
        </p:txBody>
      </p:sp>
      <p:sp>
        <p:nvSpPr>
          <p:cNvPr id="53" name="TextBox 52">
            <a:extLst>
              <a:ext uri="{FF2B5EF4-FFF2-40B4-BE49-F238E27FC236}">
                <a16:creationId xmlns:a16="http://schemas.microsoft.com/office/drawing/2014/main" id="{3D2548D1-AA28-400B-9628-92287D05F0D4}"/>
              </a:ext>
            </a:extLst>
          </p:cNvPr>
          <p:cNvSpPr txBox="1"/>
          <p:nvPr/>
        </p:nvSpPr>
        <p:spPr>
          <a:xfrm>
            <a:off x="7365478" y="5599202"/>
            <a:ext cx="2228789" cy="738664"/>
          </a:xfrm>
          <a:prstGeom prst="rect">
            <a:avLst/>
          </a:prstGeom>
          <a:noFill/>
        </p:spPr>
        <p:txBody>
          <a:bodyPr wrap="square">
            <a:spAutoFit/>
          </a:bodyPr>
          <a:lstStyle/>
          <a:p>
            <a:pPr>
              <a:spcAft>
                <a:spcPts val="300"/>
              </a:spcAft>
            </a:pPr>
            <a:r>
              <a:rPr lang="en-AU" sz="1000" b="1" dirty="0"/>
              <a:t>Outputs:</a:t>
            </a:r>
          </a:p>
          <a:p>
            <a:pPr marL="180975" indent="-180975">
              <a:spcAft>
                <a:spcPts val="300"/>
              </a:spcAft>
              <a:buFont typeface="Arial" panose="020B0604020202020204" pitchFamily="34" charset="0"/>
              <a:buChar char="•"/>
            </a:pPr>
            <a:r>
              <a:rPr lang="en-AU" sz="900" dirty="0"/>
              <a:t>Draft Dashboard</a:t>
            </a:r>
          </a:p>
          <a:p>
            <a:pPr marL="180975" indent="-180975">
              <a:spcAft>
                <a:spcPts val="300"/>
              </a:spcAft>
              <a:buFont typeface="Arial" panose="020B0604020202020204" pitchFamily="34" charset="0"/>
              <a:buChar char="•"/>
            </a:pPr>
            <a:r>
              <a:rPr lang="en-AU" sz="900" dirty="0"/>
              <a:t>Further input / feedback from MERIT Group</a:t>
            </a:r>
          </a:p>
        </p:txBody>
      </p:sp>
      <p:sp>
        <p:nvSpPr>
          <p:cNvPr id="54" name="TextBox 53">
            <a:extLst>
              <a:ext uri="{FF2B5EF4-FFF2-40B4-BE49-F238E27FC236}">
                <a16:creationId xmlns:a16="http://schemas.microsoft.com/office/drawing/2014/main" id="{B276600C-2068-4665-A79E-DB8A08DB6086}"/>
              </a:ext>
            </a:extLst>
          </p:cNvPr>
          <p:cNvSpPr txBox="1"/>
          <p:nvPr/>
        </p:nvSpPr>
        <p:spPr>
          <a:xfrm>
            <a:off x="9751046" y="1012157"/>
            <a:ext cx="2032968" cy="1192634"/>
          </a:xfrm>
          <a:prstGeom prst="rect">
            <a:avLst/>
          </a:prstGeom>
          <a:noFill/>
        </p:spPr>
        <p:txBody>
          <a:bodyPr wrap="square">
            <a:spAutoFit/>
          </a:bodyPr>
          <a:lstStyle/>
          <a:p>
            <a:pPr>
              <a:spcAft>
                <a:spcPts val="300"/>
              </a:spcAft>
            </a:pPr>
            <a:r>
              <a:rPr lang="en-AU" sz="1000" b="1" dirty="0"/>
              <a:t>Inputs:</a:t>
            </a:r>
          </a:p>
          <a:p>
            <a:pPr marL="180975" indent="-180975">
              <a:spcAft>
                <a:spcPts val="300"/>
              </a:spcAft>
              <a:buFont typeface="Arial" panose="020B0604020202020204" pitchFamily="34" charset="0"/>
              <a:buChar char="•"/>
            </a:pPr>
            <a:r>
              <a:rPr lang="en-AU" sz="900" dirty="0"/>
              <a:t>Draft Dashboard Report</a:t>
            </a:r>
          </a:p>
          <a:p>
            <a:pPr marL="180975" indent="-180975">
              <a:spcAft>
                <a:spcPts val="300"/>
              </a:spcAft>
              <a:buFont typeface="Arial" panose="020B0604020202020204" pitchFamily="34" charset="0"/>
              <a:buChar char="•"/>
            </a:pPr>
            <a:r>
              <a:rPr lang="en-AU" sz="900" dirty="0"/>
              <a:t>Key messages/discussion points for Leadership Team</a:t>
            </a:r>
          </a:p>
          <a:p>
            <a:pPr marL="180975" indent="-180975">
              <a:spcAft>
                <a:spcPts val="300"/>
              </a:spcAft>
              <a:buFont typeface="Arial" panose="020B0604020202020204" pitchFamily="34" charset="0"/>
              <a:buChar char="•"/>
            </a:pPr>
            <a:r>
              <a:rPr lang="en-AU" sz="900" dirty="0"/>
              <a:t>Templates for Leadership Team cover presentation (Powerpoint) and cover brief (Word)</a:t>
            </a:r>
          </a:p>
        </p:txBody>
      </p:sp>
      <p:sp>
        <p:nvSpPr>
          <p:cNvPr id="55" name="TextBox 54">
            <a:extLst>
              <a:ext uri="{FF2B5EF4-FFF2-40B4-BE49-F238E27FC236}">
                <a16:creationId xmlns:a16="http://schemas.microsoft.com/office/drawing/2014/main" id="{079E69AB-68B7-446C-AE72-E1BDFCF9AC52}"/>
              </a:ext>
            </a:extLst>
          </p:cNvPr>
          <p:cNvSpPr txBox="1"/>
          <p:nvPr/>
        </p:nvSpPr>
        <p:spPr>
          <a:xfrm>
            <a:off x="9751046" y="2307131"/>
            <a:ext cx="2032968" cy="3031599"/>
          </a:xfrm>
          <a:prstGeom prst="rect">
            <a:avLst/>
          </a:prstGeom>
          <a:noFill/>
        </p:spPr>
        <p:txBody>
          <a:bodyPr wrap="square">
            <a:spAutoFit/>
          </a:bodyPr>
          <a:lstStyle/>
          <a:p>
            <a:pPr>
              <a:spcAft>
                <a:spcPts val="300"/>
              </a:spcAft>
            </a:pPr>
            <a:r>
              <a:rPr lang="en-AU" sz="1000" b="1" dirty="0"/>
              <a:t>Activities:</a:t>
            </a:r>
          </a:p>
          <a:p>
            <a:pPr marL="180975" indent="-180975">
              <a:spcAft>
                <a:spcPts val="300"/>
              </a:spcAft>
              <a:buFont typeface="Arial" panose="020B0604020202020204" pitchFamily="34" charset="0"/>
              <a:buChar char="•"/>
            </a:pPr>
            <a:r>
              <a:rPr lang="en-AU" sz="900" dirty="0"/>
              <a:t>Finalise framing of key messages and discussion points for the Leadership Team (either related to specific changes in the Dashboard or broader priority issues)</a:t>
            </a:r>
          </a:p>
          <a:p>
            <a:pPr marL="180975" indent="-180975">
              <a:spcAft>
                <a:spcPts val="300"/>
              </a:spcAft>
              <a:buFont typeface="Arial" panose="020B0604020202020204" pitchFamily="34" charset="0"/>
              <a:buChar char="•"/>
            </a:pPr>
            <a:r>
              <a:rPr lang="en-AU" sz="900" dirty="0"/>
              <a:t>Prepare supporting materials for the </a:t>
            </a:r>
            <a:r>
              <a:rPr lang="en-AU" sz="900" dirty="0" err="1"/>
              <a:t>SteerCo</a:t>
            </a:r>
            <a:r>
              <a:rPr lang="en-AU" sz="900" dirty="0"/>
              <a:t> and Leadership Team, including cover brief and cover presentation with speaking notes</a:t>
            </a:r>
          </a:p>
          <a:p>
            <a:pPr marL="180975" indent="-180975">
              <a:spcAft>
                <a:spcPts val="300"/>
              </a:spcAft>
              <a:buFont typeface="Arial" panose="020B0604020202020204" pitchFamily="34" charset="0"/>
              <a:buChar char="•"/>
            </a:pPr>
            <a:r>
              <a:rPr lang="en-AU" sz="900" dirty="0"/>
              <a:t>Present Dashboard to OPOC </a:t>
            </a:r>
            <a:r>
              <a:rPr lang="en-AU" sz="900" dirty="0" err="1"/>
              <a:t>SteerCo</a:t>
            </a:r>
            <a:r>
              <a:rPr lang="en-AU" sz="900" dirty="0"/>
              <a:t> and capture any key feedback</a:t>
            </a:r>
          </a:p>
          <a:p>
            <a:pPr marL="180975" indent="-180975">
              <a:spcAft>
                <a:spcPts val="300"/>
              </a:spcAft>
              <a:buFont typeface="Arial" panose="020B0604020202020204" pitchFamily="34" charset="0"/>
              <a:buChar char="•"/>
            </a:pPr>
            <a:r>
              <a:rPr lang="en-AU" sz="900" dirty="0"/>
              <a:t>Finalise Dashboard, addressing any outstanding information gaps (e.g., late data updates) and any feedback from the </a:t>
            </a:r>
            <a:r>
              <a:rPr lang="en-AU" sz="900" dirty="0" err="1"/>
              <a:t>SteerCo</a:t>
            </a:r>
            <a:endParaRPr lang="en-AU" sz="900" dirty="0"/>
          </a:p>
        </p:txBody>
      </p:sp>
      <p:sp>
        <p:nvSpPr>
          <p:cNvPr id="56" name="TextBox 55">
            <a:extLst>
              <a:ext uri="{FF2B5EF4-FFF2-40B4-BE49-F238E27FC236}">
                <a16:creationId xmlns:a16="http://schemas.microsoft.com/office/drawing/2014/main" id="{F2ABD71B-C104-42EA-909F-135293F5A6E0}"/>
              </a:ext>
            </a:extLst>
          </p:cNvPr>
          <p:cNvSpPr txBox="1"/>
          <p:nvPr/>
        </p:nvSpPr>
        <p:spPr>
          <a:xfrm>
            <a:off x="9751046" y="5591267"/>
            <a:ext cx="2099578" cy="1054135"/>
          </a:xfrm>
          <a:prstGeom prst="rect">
            <a:avLst/>
          </a:prstGeom>
          <a:noFill/>
        </p:spPr>
        <p:txBody>
          <a:bodyPr wrap="square">
            <a:spAutoFit/>
          </a:bodyPr>
          <a:lstStyle/>
          <a:p>
            <a:pPr>
              <a:spcAft>
                <a:spcPts val="300"/>
              </a:spcAft>
            </a:pPr>
            <a:r>
              <a:rPr lang="en-AU" sz="1000" b="1" dirty="0"/>
              <a:t>Outputs:</a:t>
            </a:r>
          </a:p>
          <a:p>
            <a:pPr marL="180975" indent="-180975">
              <a:spcAft>
                <a:spcPts val="300"/>
              </a:spcAft>
              <a:buFont typeface="Arial" panose="020B0604020202020204" pitchFamily="34" charset="0"/>
              <a:buChar char="•"/>
            </a:pPr>
            <a:r>
              <a:rPr lang="en-AU" sz="900" dirty="0"/>
              <a:t>Final Dashboard Report</a:t>
            </a:r>
          </a:p>
          <a:p>
            <a:pPr marL="180975" indent="-180975">
              <a:spcAft>
                <a:spcPts val="300"/>
              </a:spcAft>
              <a:buFont typeface="Arial" panose="020B0604020202020204" pitchFamily="34" charset="0"/>
              <a:buChar char="•"/>
            </a:pPr>
            <a:r>
              <a:rPr lang="en-AU" sz="900" dirty="0"/>
              <a:t>Cover presentation, including summary of changes and framing key messages / discussion points</a:t>
            </a:r>
          </a:p>
          <a:p>
            <a:pPr marL="180975" indent="-180975">
              <a:spcAft>
                <a:spcPts val="300"/>
              </a:spcAft>
              <a:buFont typeface="Arial" panose="020B0604020202020204" pitchFamily="34" charset="0"/>
              <a:buChar char="•"/>
            </a:pPr>
            <a:r>
              <a:rPr lang="en-AU" sz="900" dirty="0"/>
              <a:t>Cover brief</a:t>
            </a:r>
          </a:p>
        </p:txBody>
      </p:sp>
      <p:cxnSp>
        <p:nvCxnSpPr>
          <p:cNvPr id="66" name="Straight Connector 65">
            <a:extLst>
              <a:ext uri="{FF2B5EF4-FFF2-40B4-BE49-F238E27FC236}">
                <a16:creationId xmlns:a16="http://schemas.microsoft.com/office/drawing/2014/main" id="{911F0B81-A74C-4625-BB1A-C1D80B383D91}"/>
              </a:ext>
            </a:extLst>
          </p:cNvPr>
          <p:cNvCxnSpPr>
            <a:cxnSpLocks/>
          </p:cNvCxnSpPr>
          <p:nvPr/>
        </p:nvCxnSpPr>
        <p:spPr>
          <a:xfrm>
            <a:off x="127942" y="5569729"/>
            <a:ext cx="11656071" cy="0"/>
          </a:xfrm>
          <a:prstGeom prst="line">
            <a:avLst/>
          </a:prstGeom>
          <a:ln w="28575">
            <a:solidFill>
              <a:srgbClr val="E74C3C"/>
            </a:solidFill>
          </a:ln>
        </p:spPr>
        <p:style>
          <a:lnRef idx="1">
            <a:schemeClr val="accent1"/>
          </a:lnRef>
          <a:fillRef idx="0">
            <a:schemeClr val="accent1"/>
          </a:fillRef>
          <a:effectRef idx="0">
            <a:schemeClr val="accent1"/>
          </a:effectRef>
          <a:fontRef idx="minor">
            <a:schemeClr val="tx1"/>
          </a:fontRef>
        </p:style>
      </p:cxnSp>
      <p:sp>
        <p:nvSpPr>
          <p:cNvPr id="29" name="Arrow: Pentagon 28">
            <a:extLst>
              <a:ext uri="{FF2B5EF4-FFF2-40B4-BE49-F238E27FC236}">
                <a16:creationId xmlns:a16="http://schemas.microsoft.com/office/drawing/2014/main" id="{72B804E4-608D-4886-A68F-C9D2FC9DD96C}"/>
              </a:ext>
            </a:extLst>
          </p:cNvPr>
          <p:cNvSpPr/>
          <p:nvPr/>
        </p:nvSpPr>
        <p:spPr>
          <a:xfrm>
            <a:off x="115910" y="255336"/>
            <a:ext cx="2490826" cy="744697"/>
          </a:xfrm>
          <a:prstGeom prst="homePlate">
            <a:avLst>
              <a:gd name="adj" fmla="val 38767"/>
            </a:avLst>
          </a:pr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chemeClr val="bg1"/>
                </a:solidFill>
              </a:rPr>
              <a:t>Planning</a:t>
            </a:r>
          </a:p>
        </p:txBody>
      </p:sp>
      <p:sp>
        <p:nvSpPr>
          <p:cNvPr id="30" name="Arrow: Chevron 29">
            <a:extLst>
              <a:ext uri="{FF2B5EF4-FFF2-40B4-BE49-F238E27FC236}">
                <a16:creationId xmlns:a16="http://schemas.microsoft.com/office/drawing/2014/main" id="{0CD27B24-01A0-4C6C-9AB7-D0D62D015E8C}"/>
              </a:ext>
            </a:extLst>
          </p:cNvPr>
          <p:cNvSpPr/>
          <p:nvPr/>
        </p:nvSpPr>
        <p:spPr>
          <a:xfrm>
            <a:off x="2483249" y="255336"/>
            <a:ext cx="2490826" cy="744697"/>
          </a:xfrm>
          <a:prstGeom prst="chevron">
            <a:avLst>
              <a:gd name="adj" fmla="val 37831"/>
            </a:avLst>
          </a:pr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chemeClr val="bg1"/>
                </a:solidFill>
              </a:rPr>
              <a:t>Data gathering</a:t>
            </a:r>
          </a:p>
        </p:txBody>
      </p:sp>
      <p:sp>
        <p:nvSpPr>
          <p:cNvPr id="31" name="Arrow: Chevron 30">
            <a:extLst>
              <a:ext uri="{FF2B5EF4-FFF2-40B4-BE49-F238E27FC236}">
                <a16:creationId xmlns:a16="http://schemas.microsoft.com/office/drawing/2014/main" id="{34936091-8124-4242-B949-52052DDE6D8E}"/>
              </a:ext>
            </a:extLst>
          </p:cNvPr>
          <p:cNvSpPr/>
          <p:nvPr/>
        </p:nvSpPr>
        <p:spPr>
          <a:xfrm>
            <a:off x="4850588" y="255336"/>
            <a:ext cx="2490826" cy="744697"/>
          </a:xfrm>
          <a:prstGeom prst="chevron">
            <a:avLst>
              <a:gd name="adj" fmla="val 37831"/>
            </a:avLst>
          </a:pr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chemeClr val="bg1"/>
                </a:solidFill>
              </a:rPr>
              <a:t>Content development</a:t>
            </a:r>
          </a:p>
        </p:txBody>
      </p:sp>
      <p:sp>
        <p:nvSpPr>
          <p:cNvPr id="32" name="Arrow: Chevron 31">
            <a:extLst>
              <a:ext uri="{FF2B5EF4-FFF2-40B4-BE49-F238E27FC236}">
                <a16:creationId xmlns:a16="http://schemas.microsoft.com/office/drawing/2014/main" id="{CCA1A773-EDB0-420D-AB59-7F368888C8A3}"/>
              </a:ext>
            </a:extLst>
          </p:cNvPr>
          <p:cNvSpPr/>
          <p:nvPr/>
        </p:nvSpPr>
        <p:spPr>
          <a:xfrm>
            <a:off x="7217927" y="255336"/>
            <a:ext cx="2490826" cy="744697"/>
          </a:xfrm>
          <a:prstGeom prst="chevron">
            <a:avLst>
              <a:gd name="adj" fmla="val 37831"/>
            </a:avLst>
          </a:pr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chemeClr val="bg1"/>
                </a:solidFill>
              </a:rPr>
              <a:t>Dashboard integration</a:t>
            </a:r>
          </a:p>
        </p:txBody>
      </p:sp>
      <p:sp>
        <p:nvSpPr>
          <p:cNvPr id="33" name="Arrow: Chevron 32">
            <a:extLst>
              <a:ext uri="{FF2B5EF4-FFF2-40B4-BE49-F238E27FC236}">
                <a16:creationId xmlns:a16="http://schemas.microsoft.com/office/drawing/2014/main" id="{B6727072-B8A2-4518-8693-26D78A608CDD}"/>
              </a:ext>
            </a:extLst>
          </p:cNvPr>
          <p:cNvSpPr/>
          <p:nvPr/>
        </p:nvSpPr>
        <p:spPr>
          <a:xfrm>
            <a:off x="9585264" y="255336"/>
            <a:ext cx="2490826" cy="744697"/>
          </a:xfrm>
          <a:prstGeom prst="chevron">
            <a:avLst>
              <a:gd name="adj" fmla="val 37831"/>
            </a:avLst>
          </a:pr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chemeClr val="bg1"/>
                </a:solidFill>
              </a:rPr>
              <a:t>Dashboard submission</a:t>
            </a:r>
          </a:p>
        </p:txBody>
      </p:sp>
      <p:sp>
        <p:nvSpPr>
          <p:cNvPr id="9" name="Oval 8">
            <a:extLst>
              <a:ext uri="{FF2B5EF4-FFF2-40B4-BE49-F238E27FC236}">
                <a16:creationId xmlns:a16="http://schemas.microsoft.com/office/drawing/2014/main" id="{E7FCDA08-70B1-45AD-97F3-38BE9D37C048}"/>
              </a:ext>
            </a:extLst>
          </p:cNvPr>
          <p:cNvSpPr/>
          <p:nvPr/>
        </p:nvSpPr>
        <p:spPr>
          <a:xfrm>
            <a:off x="0" y="50800"/>
            <a:ext cx="457200" cy="457200"/>
          </a:xfrm>
          <a:prstGeom prst="ellipse">
            <a:avLst/>
          </a:prstGeom>
          <a:solidFill>
            <a:schemeClr val="bg1"/>
          </a:solidFill>
          <a:ln w="6350">
            <a:solidFill>
              <a:srgbClr val="E74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rgbClr val="E74C3C"/>
                </a:solidFill>
              </a:rPr>
              <a:t>1</a:t>
            </a:r>
          </a:p>
        </p:txBody>
      </p:sp>
      <p:sp>
        <p:nvSpPr>
          <p:cNvPr id="34" name="Oval 33">
            <a:extLst>
              <a:ext uri="{FF2B5EF4-FFF2-40B4-BE49-F238E27FC236}">
                <a16:creationId xmlns:a16="http://schemas.microsoft.com/office/drawing/2014/main" id="{B5588C2D-1312-41A5-9051-F2A11A2EF38E}"/>
              </a:ext>
            </a:extLst>
          </p:cNvPr>
          <p:cNvSpPr/>
          <p:nvPr/>
        </p:nvSpPr>
        <p:spPr>
          <a:xfrm>
            <a:off x="2472450" y="50800"/>
            <a:ext cx="457200" cy="457200"/>
          </a:xfrm>
          <a:prstGeom prst="ellipse">
            <a:avLst/>
          </a:prstGeom>
          <a:solidFill>
            <a:schemeClr val="bg1"/>
          </a:solidFill>
          <a:ln w="6350">
            <a:solidFill>
              <a:srgbClr val="E74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rgbClr val="E74C3C"/>
                </a:solidFill>
              </a:rPr>
              <a:t>2</a:t>
            </a:r>
          </a:p>
        </p:txBody>
      </p:sp>
      <p:sp>
        <p:nvSpPr>
          <p:cNvPr id="35" name="Oval 34">
            <a:extLst>
              <a:ext uri="{FF2B5EF4-FFF2-40B4-BE49-F238E27FC236}">
                <a16:creationId xmlns:a16="http://schemas.microsoft.com/office/drawing/2014/main" id="{D07B41D7-0E8B-4F8C-AB44-9C6588EC2F65}"/>
              </a:ext>
            </a:extLst>
          </p:cNvPr>
          <p:cNvSpPr/>
          <p:nvPr/>
        </p:nvSpPr>
        <p:spPr>
          <a:xfrm>
            <a:off x="4839789" y="50800"/>
            <a:ext cx="457200" cy="457200"/>
          </a:xfrm>
          <a:prstGeom prst="ellipse">
            <a:avLst/>
          </a:prstGeom>
          <a:solidFill>
            <a:schemeClr val="bg1"/>
          </a:solidFill>
          <a:ln w="6350">
            <a:solidFill>
              <a:srgbClr val="E74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rgbClr val="E74C3C"/>
                </a:solidFill>
              </a:rPr>
              <a:t>3</a:t>
            </a:r>
          </a:p>
        </p:txBody>
      </p:sp>
      <p:sp>
        <p:nvSpPr>
          <p:cNvPr id="36" name="Oval 35">
            <a:extLst>
              <a:ext uri="{FF2B5EF4-FFF2-40B4-BE49-F238E27FC236}">
                <a16:creationId xmlns:a16="http://schemas.microsoft.com/office/drawing/2014/main" id="{6F63D8EF-39B1-4512-8014-19FECD821C50}"/>
              </a:ext>
            </a:extLst>
          </p:cNvPr>
          <p:cNvSpPr/>
          <p:nvPr/>
        </p:nvSpPr>
        <p:spPr>
          <a:xfrm>
            <a:off x="7207128" y="50800"/>
            <a:ext cx="457200" cy="457200"/>
          </a:xfrm>
          <a:prstGeom prst="ellipse">
            <a:avLst/>
          </a:prstGeom>
          <a:solidFill>
            <a:schemeClr val="bg1"/>
          </a:solidFill>
          <a:ln w="6350">
            <a:solidFill>
              <a:srgbClr val="E74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rgbClr val="E74C3C"/>
                </a:solidFill>
              </a:rPr>
              <a:t>4</a:t>
            </a:r>
          </a:p>
        </p:txBody>
      </p:sp>
      <p:sp>
        <p:nvSpPr>
          <p:cNvPr id="37" name="Oval 36">
            <a:extLst>
              <a:ext uri="{FF2B5EF4-FFF2-40B4-BE49-F238E27FC236}">
                <a16:creationId xmlns:a16="http://schemas.microsoft.com/office/drawing/2014/main" id="{4BCBAE7C-307A-41EB-9889-2652F02F1952}"/>
              </a:ext>
            </a:extLst>
          </p:cNvPr>
          <p:cNvSpPr/>
          <p:nvPr/>
        </p:nvSpPr>
        <p:spPr>
          <a:xfrm>
            <a:off x="9585264" y="50800"/>
            <a:ext cx="457200" cy="457200"/>
          </a:xfrm>
          <a:prstGeom prst="ellipse">
            <a:avLst/>
          </a:prstGeom>
          <a:solidFill>
            <a:schemeClr val="bg1"/>
          </a:solidFill>
          <a:ln w="6350">
            <a:solidFill>
              <a:srgbClr val="E74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rgbClr val="E74C3C"/>
                </a:solidFill>
              </a:rPr>
              <a:t>5</a:t>
            </a:r>
          </a:p>
        </p:txBody>
      </p:sp>
    </p:spTree>
    <p:extLst>
      <p:ext uri="{BB962C8B-B14F-4D97-AF65-F5344CB8AC3E}">
        <p14:creationId xmlns:p14="http://schemas.microsoft.com/office/powerpoint/2010/main" val="3580053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354E3FA-C390-4CAE-8BC9-947120110E5D}"/>
              </a:ext>
            </a:extLst>
          </p:cNvPr>
          <p:cNvSpPr/>
          <p:nvPr/>
        </p:nvSpPr>
        <p:spPr>
          <a:xfrm>
            <a:off x="7717560" y="1665288"/>
            <a:ext cx="3934691" cy="453310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Footer Placeholder 3">
            <a:extLst>
              <a:ext uri="{FF2B5EF4-FFF2-40B4-BE49-F238E27FC236}">
                <a16:creationId xmlns:a16="http://schemas.microsoft.com/office/drawing/2014/main" id="{A4983735-D034-419F-9E65-D2BC1397D376}"/>
              </a:ext>
            </a:extLst>
          </p:cNvPr>
          <p:cNvSpPr>
            <a:spLocks noGrp="1"/>
          </p:cNvSpPr>
          <p:nvPr>
            <p:ph type="ftr" sz="quarter" idx="11"/>
          </p:nvPr>
        </p:nvSpPr>
        <p:spPr/>
        <p:txBody>
          <a:bodyPr/>
          <a:lstStyle/>
          <a:p>
            <a:r>
              <a:rPr lang="en-US"/>
              <a:t>Institute for Public Policy and Governance</a:t>
            </a:r>
          </a:p>
        </p:txBody>
      </p:sp>
      <p:sp>
        <p:nvSpPr>
          <p:cNvPr id="6" name="Arrow: Pentagon 5">
            <a:extLst>
              <a:ext uri="{FF2B5EF4-FFF2-40B4-BE49-F238E27FC236}">
                <a16:creationId xmlns:a16="http://schemas.microsoft.com/office/drawing/2014/main" id="{15E6DDB8-94B9-4D8B-85B3-E197C56F644B}"/>
              </a:ext>
            </a:extLst>
          </p:cNvPr>
          <p:cNvSpPr/>
          <p:nvPr/>
        </p:nvSpPr>
        <p:spPr>
          <a:xfrm>
            <a:off x="623888" y="1665288"/>
            <a:ext cx="3321277" cy="48463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chemeClr val="bg1"/>
                </a:solidFill>
              </a:rPr>
              <a:t>Stage 1a</a:t>
            </a:r>
          </a:p>
        </p:txBody>
      </p:sp>
      <p:sp>
        <p:nvSpPr>
          <p:cNvPr id="7" name="Arrow: Chevron 6">
            <a:extLst>
              <a:ext uri="{FF2B5EF4-FFF2-40B4-BE49-F238E27FC236}">
                <a16:creationId xmlns:a16="http://schemas.microsoft.com/office/drawing/2014/main" id="{E8499DA9-D878-4122-BE15-9BBEC7DFE3E6}"/>
              </a:ext>
            </a:extLst>
          </p:cNvPr>
          <p:cNvSpPr/>
          <p:nvPr/>
        </p:nvSpPr>
        <p:spPr>
          <a:xfrm>
            <a:off x="4279591" y="1665288"/>
            <a:ext cx="3305757" cy="484632"/>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a:solidFill>
                  <a:schemeClr val="bg1"/>
                </a:solidFill>
              </a:rPr>
              <a:t>Stage 1b</a:t>
            </a:r>
          </a:p>
        </p:txBody>
      </p:sp>
      <p:sp>
        <p:nvSpPr>
          <p:cNvPr id="8" name="Arrow: Chevron 7">
            <a:extLst>
              <a:ext uri="{FF2B5EF4-FFF2-40B4-BE49-F238E27FC236}">
                <a16:creationId xmlns:a16="http://schemas.microsoft.com/office/drawing/2014/main" id="{EA4DF05D-F9D7-47D4-AAE8-F776B5109801}"/>
              </a:ext>
            </a:extLst>
          </p:cNvPr>
          <p:cNvSpPr/>
          <p:nvPr/>
        </p:nvSpPr>
        <p:spPr>
          <a:xfrm>
            <a:off x="7919774" y="1665288"/>
            <a:ext cx="3305757" cy="484632"/>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a:solidFill>
                  <a:schemeClr val="bg1"/>
                </a:solidFill>
              </a:rPr>
              <a:t>Stage 2</a:t>
            </a:r>
          </a:p>
        </p:txBody>
      </p:sp>
      <p:sp>
        <p:nvSpPr>
          <p:cNvPr id="12" name="TextBox 11">
            <a:extLst>
              <a:ext uri="{FF2B5EF4-FFF2-40B4-BE49-F238E27FC236}">
                <a16:creationId xmlns:a16="http://schemas.microsoft.com/office/drawing/2014/main" id="{104A9356-F346-45BA-912B-23D848A7579E}"/>
              </a:ext>
            </a:extLst>
          </p:cNvPr>
          <p:cNvSpPr txBox="1"/>
          <p:nvPr/>
        </p:nvSpPr>
        <p:spPr>
          <a:xfrm>
            <a:off x="623889" y="2712169"/>
            <a:ext cx="3321277" cy="2862322"/>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AU" sz="1600" dirty="0">
                <a:latin typeface="Arial" panose="020B0604020202020204" pitchFamily="34" charset="0"/>
                <a:ea typeface="Arial" panose="020B0604020202020204" pitchFamily="34" charset="0"/>
              </a:rPr>
              <a:t>Conduct a </a:t>
            </a:r>
            <a:r>
              <a:rPr lang="en-AU" sz="1600" b="1" dirty="0">
                <a:latin typeface="Arial" panose="020B0604020202020204" pitchFamily="34" charset="0"/>
                <a:ea typeface="Arial" panose="020B0604020202020204" pitchFamily="34" charset="0"/>
              </a:rPr>
              <a:t>p</a:t>
            </a:r>
            <a:r>
              <a:rPr lang="en-AU" sz="1600" b="1" dirty="0">
                <a:effectLst/>
                <a:latin typeface="Arial" panose="020B0604020202020204" pitchFamily="34" charset="0"/>
                <a:ea typeface="Arial" panose="020B0604020202020204" pitchFamily="34" charset="0"/>
              </a:rPr>
              <a:t>rocess evaluation </a:t>
            </a:r>
            <a:r>
              <a:rPr lang="en-AU" sz="1600" dirty="0">
                <a:effectLst/>
                <a:latin typeface="Arial" panose="020B0604020202020204" pitchFamily="34" charset="0"/>
                <a:ea typeface="Arial" panose="020B0604020202020204" pitchFamily="34" charset="0"/>
              </a:rPr>
              <a:t>of the Boating Now Program with a focus on Round 3 </a:t>
            </a:r>
          </a:p>
          <a:p>
            <a:pPr marL="285750" indent="-285750">
              <a:spcAft>
                <a:spcPts val="1200"/>
              </a:spcAft>
              <a:buFont typeface="Arial" panose="020B0604020202020204" pitchFamily="34" charset="0"/>
              <a:buChar char="•"/>
            </a:pPr>
            <a:r>
              <a:rPr lang="en-AU" sz="1600" dirty="0">
                <a:latin typeface="Arial" panose="020B0604020202020204" pitchFamily="34" charset="0"/>
              </a:rPr>
              <a:t>Satisfy annual ‘health check’ requirements for the Program as part of investment assurance – to enable announcement of Round 4 </a:t>
            </a:r>
          </a:p>
          <a:p>
            <a:pPr marL="285750" indent="-285750">
              <a:spcAft>
                <a:spcPts val="1200"/>
              </a:spcAft>
              <a:buFont typeface="Arial" panose="020B0604020202020204" pitchFamily="34" charset="0"/>
              <a:buChar char="•"/>
            </a:pPr>
            <a:r>
              <a:rPr lang="en-AU" sz="1600" dirty="0">
                <a:latin typeface="Arial" panose="020B0604020202020204" pitchFamily="34" charset="0"/>
              </a:rPr>
              <a:t>Highlight any opportunities to improve in Round 4</a:t>
            </a:r>
            <a:endParaRPr lang="en-AU" sz="1600" dirty="0"/>
          </a:p>
        </p:txBody>
      </p:sp>
      <p:sp>
        <p:nvSpPr>
          <p:cNvPr id="13" name="TextBox 12">
            <a:extLst>
              <a:ext uri="{FF2B5EF4-FFF2-40B4-BE49-F238E27FC236}">
                <a16:creationId xmlns:a16="http://schemas.microsoft.com/office/drawing/2014/main" id="{6587DE75-7B98-4858-8F3D-2D68D286DF3B}"/>
              </a:ext>
            </a:extLst>
          </p:cNvPr>
          <p:cNvSpPr txBox="1"/>
          <p:nvPr/>
        </p:nvSpPr>
        <p:spPr>
          <a:xfrm>
            <a:off x="4279592" y="2712169"/>
            <a:ext cx="3321277" cy="2369880"/>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AU" sz="1600" dirty="0">
                <a:latin typeface="Arial" panose="020B0604020202020204" pitchFamily="34" charset="0"/>
                <a:ea typeface="Arial" panose="020B0604020202020204" pitchFamily="34" charset="0"/>
              </a:rPr>
              <a:t>Finalise a </a:t>
            </a:r>
            <a:r>
              <a:rPr lang="en-AU" sz="1600" b="1" dirty="0">
                <a:latin typeface="Arial" panose="020B0604020202020204" pitchFamily="34" charset="0"/>
                <a:ea typeface="Arial" panose="020B0604020202020204" pitchFamily="34" charset="0"/>
              </a:rPr>
              <a:t>program logic </a:t>
            </a:r>
            <a:r>
              <a:rPr lang="en-AU" sz="1600" dirty="0">
                <a:latin typeface="Arial" panose="020B0604020202020204" pitchFamily="34" charset="0"/>
                <a:ea typeface="Arial" panose="020B0604020202020204" pitchFamily="34" charset="0"/>
              </a:rPr>
              <a:t>and </a:t>
            </a:r>
            <a:r>
              <a:rPr lang="en-AU" sz="1600" b="1" dirty="0">
                <a:latin typeface="Arial" panose="020B0604020202020204" pitchFamily="34" charset="0"/>
                <a:ea typeface="Arial" panose="020B0604020202020204" pitchFamily="34" charset="0"/>
              </a:rPr>
              <a:t>evaluation framework </a:t>
            </a:r>
            <a:r>
              <a:rPr lang="en-AU" sz="1600" dirty="0">
                <a:latin typeface="Arial" panose="020B0604020202020204" pitchFamily="34" charset="0"/>
                <a:ea typeface="Arial" panose="020B0604020202020204" pitchFamily="34" charset="0"/>
              </a:rPr>
              <a:t>for the Boating Now Program</a:t>
            </a:r>
          </a:p>
          <a:p>
            <a:pPr marL="285750" indent="-285750">
              <a:spcAft>
                <a:spcPts val="1200"/>
              </a:spcAft>
              <a:buFont typeface="Arial" panose="020B0604020202020204" pitchFamily="34" charset="0"/>
              <a:buChar char="•"/>
            </a:pPr>
            <a:r>
              <a:rPr lang="en-AU" sz="1600" dirty="0">
                <a:effectLst/>
                <a:latin typeface="Arial" panose="020B0604020202020204" pitchFamily="34" charset="0"/>
                <a:ea typeface="Arial" panose="020B0604020202020204" pitchFamily="34" charset="0"/>
              </a:rPr>
              <a:t>Explore </a:t>
            </a:r>
            <a:r>
              <a:rPr lang="en-AU" sz="1600" b="1" dirty="0">
                <a:effectLst/>
                <a:latin typeface="Arial" panose="020B0604020202020204" pitchFamily="34" charset="0"/>
                <a:ea typeface="Arial" panose="020B0604020202020204" pitchFamily="34" charset="0"/>
              </a:rPr>
              <a:t>opportunitie</a:t>
            </a:r>
            <a:r>
              <a:rPr lang="en-AU" sz="1600" b="1" dirty="0">
                <a:latin typeface="Arial" panose="020B0604020202020204" pitchFamily="34" charset="0"/>
                <a:ea typeface="Arial" panose="020B0604020202020204" pitchFamily="34" charset="0"/>
              </a:rPr>
              <a:t>s to improve data and indicators </a:t>
            </a:r>
            <a:r>
              <a:rPr lang="en-AU" sz="1600" dirty="0">
                <a:latin typeface="Arial" panose="020B0604020202020204" pitchFamily="34" charset="0"/>
                <a:ea typeface="Arial" panose="020B0604020202020204" pitchFamily="34" charset="0"/>
              </a:rPr>
              <a:t>for evaluating Boating Now (and other maritime programs) </a:t>
            </a:r>
            <a:endParaRPr lang="en-AU" sz="1600" dirty="0">
              <a:effectLst/>
              <a:latin typeface="Arial" panose="020B0604020202020204" pitchFamily="34" charset="0"/>
              <a:ea typeface="Arial" panose="020B0604020202020204" pitchFamily="34" charset="0"/>
            </a:endParaRPr>
          </a:p>
          <a:p>
            <a:pPr marL="285750" indent="-285750">
              <a:spcAft>
                <a:spcPts val="1200"/>
              </a:spcAft>
              <a:buFont typeface="Arial" panose="020B0604020202020204" pitchFamily="34" charset="0"/>
              <a:buChar char="•"/>
            </a:pPr>
            <a:r>
              <a:rPr lang="en-AU" sz="1600" dirty="0">
                <a:latin typeface="Arial" panose="020B0604020202020204" pitchFamily="34" charset="0"/>
              </a:rPr>
              <a:t>Finalise </a:t>
            </a:r>
            <a:r>
              <a:rPr lang="en-AU" sz="1600" b="1" dirty="0">
                <a:latin typeface="Arial" panose="020B0604020202020204" pitchFamily="34" charset="0"/>
              </a:rPr>
              <a:t>Evaluation Plan</a:t>
            </a:r>
          </a:p>
        </p:txBody>
      </p:sp>
      <p:sp>
        <p:nvSpPr>
          <p:cNvPr id="14" name="TextBox 13">
            <a:extLst>
              <a:ext uri="{FF2B5EF4-FFF2-40B4-BE49-F238E27FC236}">
                <a16:creationId xmlns:a16="http://schemas.microsoft.com/office/drawing/2014/main" id="{2B2352EB-AD67-44E9-B867-0F02115551F2}"/>
              </a:ext>
            </a:extLst>
          </p:cNvPr>
          <p:cNvSpPr txBox="1"/>
          <p:nvPr/>
        </p:nvSpPr>
        <p:spPr>
          <a:xfrm>
            <a:off x="623889" y="2160264"/>
            <a:ext cx="3321276" cy="338554"/>
          </a:xfrm>
          <a:prstGeom prst="rect">
            <a:avLst/>
          </a:prstGeom>
          <a:noFill/>
        </p:spPr>
        <p:txBody>
          <a:bodyPr wrap="square">
            <a:spAutoFit/>
          </a:bodyPr>
          <a:lstStyle/>
          <a:p>
            <a:pPr algn="ctr">
              <a:spcAft>
                <a:spcPts val="1200"/>
              </a:spcAft>
            </a:pPr>
            <a:r>
              <a:rPr lang="en-AU" sz="1600" i="1">
                <a:solidFill>
                  <a:schemeClr val="tx2"/>
                </a:solidFill>
                <a:latin typeface="Arial" panose="020B0604020202020204" pitchFamily="34" charset="0"/>
                <a:ea typeface="Arial" panose="020B0604020202020204" pitchFamily="34" charset="0"/>
              </a:rPr>
              <a:t>Jul – Sep 2021</a:t>
            </a:r>
            <a:endParaRPr lang="en-AU" sz="1600" i="1">
              <a:solidFill>
                <a:schemeClr val="tx2"/>
              </a:solidFill>
            </a:endParaRPr>
          </a:p>
        </p:txBody>
      </p:sp>
      <p:sp>
        <p:nvSpPr>
          <p:cNvPr id="15" name="TextBox 14">
            <a:extLst>
              <a:ext uri="{FF2B5EF4-FFF2-40B4-BE49-F238E27FC236}">
                <a16:creationId xmlns:a16="http://schemas.microsoft.com/office/drawing/2014/main" id="{52BAF067-36B1-4C36-A733-39083FAD3EB5}"/>
              </a:ext>
            </a:extLst>
          </p:cNvPr>
          <p:cNvSpPr txBox="1"/>
          <p:nvPr/>
        </p:nvSpPr>
        <p:spPr>
          <a:xfrm>
            <a:off x="4279590" y="2160264"/>
            <a:ext cx="3305758" cy="338554"/>
          </a:xfrm>
          <a:prstGeom prst="rect">
            <a:avLst/>
          </a:prstGeom>
          <a:noFill/>
        </p:spPr>
        <p:txBody>
          <a:bodyPr wrap="square">
            <a:spAutoFit/>
          </a:bodyPr>
          <a:lstStyle/>
          <a:p>
            <a:pPr algn="ctr">
              <a:spcAft>
                <a:spcPts val="1200"/>
              </a:spcAft>
            </a:pPr>
            <a:r>
              <a:rPr lang="en-AU" sz="1600" i="1">
                <a:solidFill>
                  <a:schemeClr val="tx2"/>
                </a:solidFill>
                <a:latin typeface="Arial" panose="020B0604020202020204" pitchFamily="34" charset="0"/>
                <a:ea typeface="Arial" panose="020B0604020202020204" pitchFamily="34" charset="0"/>
              </a:rPr>
              <a:t>Sep 2021 – Jan 2022</a:t>
            </a:r>
            <a:endParaRPr lang="en-AU" sz="1600" i="1">
              <a:solidFill>
                <a:schemeClr val="tx2"/>
              </a:solidFill>
            </a:endParaRPr>
          </a:p>
        </p:txBody>
      </p:sp>
      <p:sp>
        <p:nvSpPr>
          <p:cNvPr id="16" name="TextBox 15">
            <a:extLst>
              <a:ext uri="{FF2B5EF4-FFF2-40B4-BE49-F238E27FC236}">
                <a16:creationId xmlns:a16="http://schemas.microsoft.com/office/drawing/2014/main" id="{73D52A0B-C625-455A-8BD7-4C233954429E}"/>
              </a:ext>
            </a:extLst>
          </p:cNvPr>
          <p:cNvSpPr txBox="1"/>
          <p:nvPr/>
        </p:nvSpPr>
        <p:spPr>
          <a:xfrm>
            <a:off x="7919773" y="2160264"/>
            <a:ext cx="3305758" cy="338554"/>
          </a:xfrm>
          <a:prstGeom prst="rect">
            <a:avLst/>
          </a:prstGeom>
          <a:noFill/>
        </p:spPr>
        <p:txBody>
          <a:bodyPr wrap="square">
            <a:spAutoFit/>
          </a:bodyPr>
          <a:lstStyle/>
          <a:p>
            <a:pPr algn="ctr">
              <a:spcAft>
                <a:spcPts val="1200"/>
              </a:spcAft>
            </a:pPr>
            <a:r>
              <a:rPr lang="en-AU" sz="1600" i="1">
                <a:solidFill>
                  <a:schemeClr val="tx2"/>
                </a:solidFill>
                <a:latin typeface="Arial" panose="020B0604020202020204" pitchFamily="34" charset="0"/>
                <a:ea typeface="Arial" panose="020B0604020202020204" pitchFamily="34" charset="0"/>
              </a:rPr>
              <a:t>2022 / 2023</a:t>
            </a:r>
            <a:endParaRPr lang="en-AU" sz="1600" i="1">
              <a:solidFill>
                <a:schemeClr val="tx2"/>
              </a:solidFill>
            </a:endParaRPr>
          </a:p>
        </p:txBody>
      </p:sp>
      <p:sp>
        <p:nvSpPr>
          <p:cNvPr id="17" name="TextBox 16">
            <a:extLst>
              <a:ext uri="{FF2B5EF4-FFF2-40B4-BE49-F238E27FC236}">
                <a16:creationId xmlns:a16="http://schemas.microsoft.com/office/drawing/2014/main" id="{311D5E5C-7DFE-4412-932A-0F02B40E07F6}"/>
              </a:ext>
            </a:extLst>
          </p:cNvPr>
          <p:cNvSpPr txBox="1"/>
          <p:nvPr/>
        </p:nvSpPr>
        <p:spPr>
          <a:xfrm>
            <a:off x="7919774" y="2708275"/>
            <a:ext cx="3321277" cy="2616101"/>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AU" sz="1600" dirty="0">
                <a:latin typeface="Arial" panose="020B0604020202020204" pitchFamily="34" charset="0"/>
                <a:ea typeface="Arial" panose="020B0604020202020204" pitchFamily="34" charset="0"/>
              </a:rPr>
              <a:t>Conduct a </a:t>
            </a:r>
            <a:r>
              <a:rPr lang="en-AU" sz="1600" b="1" dirty="0">
                <a:latin typeface="Arial" panose="020B0604020202020204" pitchFamily="34" charset="0"/>
                <a:ea typeface="Arial" panose="020B0604020202020204" pitchFamily="34" charset="0"/>
              </a:rPr>
              <a:t>process and</a:t>
            </a:r>
            <a:r>
              <a:rPr lang="en-AU" sz="1600" dirty="0">
                <a:latin typeface="Arial" panose="020B0604020202020204" pitchFamily="34" charset="0"/>
                <a:ea typeface="Arial" panose="020B0604020202020204" pitchFamily="34" charset="0"/>
              </a:rPr>
              <a:t> </a:t>
            </a:r>
            <a:r>
              <a:rPr lang="en-AU" sz="1600" b="1" dirty="0">
                <a:latin typeface="Arial" panose="020B0604020202020204" pitchFamily="34" charset="0"/>
                <a:ea typeface="Arial" panose="020B0604020202020204" pitchFamily="34" charset="0"/>
              </a:rPr>
              <a:t>outcomes evaluation </a:t>
            </a:r>
            <a:r>
              <a:rPr lang="en-AU" sz="1600" dirty="0">
                <a:latin typeface="Arial" panose="020B0604020202020204" pitchFamily="34" charset="0"/>
                <a:ea typeface="Arial" panose="020B0604020202020204" pitchFamily="34" charset="0"/>
              </a:rPr>
              <a:t>of the Boating Now Program – with a focus on Rounds 3 and 4</a:t>
            </a:r>
          </a:p>
          <a:p>
            <a:pPr marL="285750" indent="-285750">
              <a:spcAft>
                <a:spcPts val="1200"/>
              </a:spcAft>
              <a:buFont typeface="Arial" panose="020B0604020202020204" pitchFamily="34" charset="0"/>
              <a:buChar char="•"/>
            </a:pPr>
            <a:r>
              <a:rPr lang="en-AU" sz="1600" dirty="0">
                <a:latin typeface="Arial" panose="020B0604020202020204" pitchFamily="34" charset="0"/>
                <a:ea typeface="Arial" panose="020B0604020202020204" pitchFamily="34" charset="0"/>
              </a:rPr>
              <a:t>Involves delivering the activities set out in the</a:t>
            </a:r>
            <a:r>
              <a:rPr lang="en-AU" sz="1600" dirty="0">
                <a:latin typeface="Arial" panose="020B0604020202020204" pitchFamily="34" charset="0"/>
              </a:rPr>
              <a:t> </a:t>
            </a:r>
            <a:r>
              <a:rPr lang="en-AU" sz="1600" b="1" dirty="0">
                <a:latin typeface="Arial" panose="020B0604020202020204" pitchFamily="34" charset="0"/>
              </a:rPr>
              <a:t>Evaluation Plan </a:t>
            </a:r>
          </a:p>
          <a:p>
            <a:pPr marL="285750" indent="-285750">
              <a:spcAft>
                <a:spcPts val="1200"/>
              </a:spcAft>
              <a:buFont typeface="Arial" panose="020B0604020202020204" pitchFamily="34" charset="0"/>
              <a:buChar char="•"/>
            </a:pPr>
            <a:r>
              <a:rPr lang="en-AU" sz="1600" dirty="0">
                <a:latin typeface="Arial" panose="020B0604020202020204" pitchFamily="34" charset="0"/>
              </a:rPr>
              <a:t>Also expected to include a separate </a:t>
            </a:r>
            <a:r>
              <a:rPr lang="en-AU" sz="1600" b="1" dirty="0">
                <a:latin typeface="Arial" panose="020B0604020202020204" pitchFamily="34" charset="0"/>
              </a:rPr>
              <a:t>economic evaluation </a:t>
            </a:r>
            <a:r>
              <a:rPr lang="en-AU" sz="1600" dirty="0">
                <a:latin typeface="Arial" panose="020B0604020202020204" pitchFamily="34" charset="0"/>
              </a:rPr>
              <a:t>of the Program</a:t>
            </a:r>
            <a:endParaRPr lang="en-AU" sz="1600" dirty="0"/>
          </a:p>
        </p:txBody>
      </p:sp>
      <p:cxnSp>
        <p:nvCxnSpPr>
          <p:cNvPr id="19" name="Straight Connector 18">
            <a:extLst>
              <a:ext uri="{FF2B5EF4-FFF2-40B4-BE49-F238E27FC236}">
                <a16:creationId xmlns:a16="http://schemas.microsoft.com/office/drawing/2014/main" id="{EE27B4EE-4F13-4F56-84B8-4444EB5E7F9A}"/>
              </a:ext>
            </a:extLst>
          </p:cNvPr>
          <p:cNvCxnSpPr/>
          <p:nvPr/>
        </p:nvCxnSpPr>
        <p:spPr>
          <a:xfrm>
            <a:off x="7717560" y="1665288"/>
            <a:ext cx="0" cy="443994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96D7D77-4EDA-476B-987A-BE6662F2EAEF}"/>
              </a:ext>
            </a:extLst>
          </p:cNvPr>
          <p:cNvSpPr txBox="1"/>
          <p:nvPr/>
        </p:nvSpPr>
        <p:spPr>
          <a:xfrm>
            <a:off x="777681" y="781705"/>
            <a:ext cx="9717722" cy="523220"/>
          </a:xfrm>
          <a:prstGeom prst="rect">
            <a:avLst/>
          </a:prstGeom>
          <a:noFill/>
        </p:spPr>
        <p:txBody>
          <a:bodyPr wrap="square" rtlCol="0">
            <a:spAutoFit/>
          </a:bodyPr>
          <a:lstStyle/>
          <a:p>
            <a:r>
              <a:rPr lang="en-AU" sz="2800" b="1">
                <a:solidFill>
                  <a:schemeClr val="accent1"/>
                </a:solidFill>
              </a:rPr>
              <a:t>1. Context and purpose: </a:t>
            </a:r>
            <a:r>
              <a:rPr lang="en-AU" sz="2800">
                <a:solidFill>
                  <a:schemeClr val="accent1"/>
                </a:solidFill>
              </a:rPr>
              <a:t>Boating Now Program Evaluation</a:t>
            </a:r>
          </a:p>
        </p:txBody>
      </p:sp>
    </p:spTree>
    <p:extLst>
      <p:ext uri="{BB962C8B-B14F-4D97-AF65-F5344CB8AC3E}">
        <p14:creationId xmlns:p14="http://schemas.microsoft.com/office/powerpoint/2010/main" val="3983016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5">
            <a:extLst>
              <a:ext uri="{FF2B5EF4-FFF2-40B4-BE49-F238E27FC236}">
                <a16:creationId xmlns:a16="http://schemas.microsoft.com/office/drawing/2014/main" id="{95D7823C-D85B-4D20-B770-02DF42C5DE1E}"/>
              </a:ext>
            </a:extLst>
          </p:cNvPr>
          <p:cNvSpPr>
            <a:spLocks noGrp="1"/>
          </p:cNvSpPr>
          <p:nvPr>
            <p:ph type="ctrTitle"/>
          </p:nvPr>
        </p:nvSpPr>
        <p:spPr>
          <a:xfrm>
            <a:off x="386856" y="347391"/>
            <a:ext cx="6770096" cy="561616"/>
          </a:xfrm>
        </p:spPr>
        <p:txBody>
          <a:bodyPr/>
          <a:lstStyle/>
          <a:p>
            <a:r>
              <a:rPr lang="en-GB" sz="3200" dirty="0">
                <a:solidFill>
                  <a:schemeClr val="accent1"/>
                </a:solidFill>
              </a:rPr>
              <a:t>4.	Our Project Plan </a:t>
            </a:r>
            <a:endParaRPr lang="en-AU" sz="3200" dirty="0">
              <a:solidFill>
                <a:schemeClr val="accent1"/>
              </a:solidFill>
            </a:endParaRPr>
          </a:p>
        </p:txBody>
      </p:sp>
      <p:grpSp>
        <p:nvGrpSpPr>
          <p:cNvPr id="17" name="Group 16">
            <a:extLst>
              <a:ext uri="{FF2B5EF4-FFF2-40B4-BE49-F238E27FC236}">
                <a16:creationId xmlns:a16="http://schemas.microsoft.com/office/drawing/2014/main" id="{3BD56FF8-BDFD-42D7-BFE2-B840C7C4F140}"/>
              </a:ext>
            </a:extLst>
          </p:cNvPr>
          <p:cNvGrpSpPr/>
          <p:nvPr/>
        </p:nvGrpSpPr>
        <p:grpSpPr>
          <a:xfrm>
            <a:off x="3430562" y="1073107"/>
            <a:ext cx="8433987" cy="5338330"/>
            <a:chOff x="2148958" y="1527741"/>
            <a:chExt cx="8128000" cy="4474712"/>
          </a:xfrm>
        </p:grpSpPr>
        <p:graphicFrame>
          <p:nvGraphicFramePr>
            <p:cNvPr id="11" name="Diagram 10">
              <a:extLst>
                <a:ext uri="{FF2B5EF4-FFF2-40B4-BE49-F238E27FC236}">
                  <a16:creationId xmlns:a16="http://schemas.microsoft.com/office/drawing/2014/main" id="{BFCFC47D-D9FD-4417-93D0-108EB2B5E2CD}"/>
                </a:ext>
              </a:extLst>
            </p:cNvPr>
            <p:cNvGraphicFramePr/>
            <p:nvPr>
              <p:extLst>
                <p:ext uri="{D42A27DB-BD31-4B8C-83A1-F6EECF244321}">
                  <p14:modId xmlns:p14="http://schemas.microsoft.com/office/powerpoint/2010/main" val="944408592"/>
                </p:ext>
              </p:extLst>
            </p:nvPr>
          </p:nvGraphicFramePr>
          <p:xfrm>
            <a:off x="2148958" y="1527741"/>
            <a:ext cx="8128000" cy="4474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a:extLst>
                <a:ext uri="{FF2B5EF4-FFF2-40B4-BE49-F238E27FC236}">
                  <a16:creationId xmlns:a16="http://schemas.microsoft.com/office/drawing/2014/main" id="{530A297E-5990-4801-A795-5AEA35A38314}"/>
                </a:ext>
              </a:extLst>
            </p:cNvPr>
            <p:cNvSpPr txBox="1"/>
            <p:nvPr/>
          </p:nvSpPr>
          <p:spPr>
            <a:xfrm>
              <a:off x="2347365" y="5702351"/>
              <a:ext cx="2298374" cy="196144"/>
            </a:xfrm>
            <a:prstGeom prst="rect">
              <a:avLst/>
            </a:prstGeom>
            <a:solidFill>
              <a:schemeClr val="tx2">
                <a:lumMod val="10000"/>
                <a:lumOff val="90000"/>
              </a:schemeClr>
            </a:solidFill>
          </p:spPr>
          <p:txBody>
            <a:bodyPr wrap="square" rtlCol="0">
              <a:spAutoFit/>
            </a:bodyPr>
            <a:lstStyle/>
            <a:p>
              <a:r>
                <a:rPr lang="en-AU" sz="1200" b="1" i="1" dirty="0">
                  <a:solidFill>
                    <a:schemeClr val="tx1">
                      <a:lumMod val="75000"/>
                      <a:lumOff val="25000"/>
                    </a:schemeClr>
                  </a:solidFill>
                </a:rPr>
                <a:t>   Week 1 (April 11-15)</a:t>
              </a:r>
            </a:p>
          </p:txBody>
        </p:sp>
        <p:sp>
          <p:nvSpPr>
            <p:cNvPr id="14" name="TextBox 13">
              <a:extLst>
                <a:ext uri="{FF2B5EF4-FFF2-40B4-BE49-F238E27FC236}">
                  <a16:creationId xmlns:a16="http://schemas.microsoft.com/office/drawing/2014/main" id="{C352822D-06FD-4709-A26B-7AEA6AB3C754}"/>
                </a:ext>
              </a:extLst>
            </p:cNvPr>
            <p:cNvSpPr txBox="1"/>
            <p:nvPr/>
          </p:nvSpPr>
          <p:spPr>
            <a:xfrm>
              <a:off x="4309406" y="5702351"/>
              <a:ext cx="1963804" cy="196144"/>
            </a:xfrm>
            <a:prstGeom prst="rect">
              <a:avLst/>
            </a:prstGeom>
            <a:noFill/>
          </p:spPr>
          <p:txBody>
            <a:bodyPr wrap="square" rtlCol="0">
              <a:spAutoFit/>
            </a:bodyPr>
            <a:lstStyle/>
            <a:p>
              <a:r>
                <a:rPr lang="en-AU" sz="1200" b="1" i="1" dirty="0">
                  <a:solidFill>
                    <a:schemeClr val="tx1">
                      <a:lumMod val="75000"/>
                      <a:lumOff val="25000"/>
                    </a:schemeClr>
                  </a:solidFill>
                </a:rPr>
                <a:t>Week 2-3 (April 18-27)</a:t>
              </a:r>
            </a:p>
          </p:txBody>
        </p:sp>
        <p:sp>
          <p:nvSpPr>
            <p:cNvPr id="15" name="TextBox 14">
              <a:extLst>
                <a:ext uri="{FF2B5EF4-FFF2-40B4-BE49-F238E27FC236}">
                  <a16:creationId xmlns:a16="http://schemas.microsoft.com/office/drawing/2014/main" id="{0923B3C5-8D6B-4190-A546-7162A567CC97}"/>
                </a:ext>
              </a:extLst>
            </p:cNvPr>
            <p:cNvSpPr txBox="1"/>
            <p:nvPr/>
          </p:nvSpPr>
          <p:spPr>
            <a:xfrm>
              <a:off x="6244857" y="5702351"/>
              <a:ext cx="2386153" cy="232187"/>
            </a:xfrm>
            <a:prstGeom prst="rect">
              <a:avLst/>
            </a:prstGeom>
            <a:noFill/>
          </p:spPr>
          <p:txBody>
            <a:bodyPr wrap="square" rtlCol="0">
              <a:spAutoFit/>
            </a:bodyPr>
            <a:lstStyle/>
            <a:p>
              <a:r>
                <a:rPr lang="en-AU" sz="1200" b="1" i="1" dirty="0">
                  <a:solidFill>
                    <a:schemeClr val="tx1">
                      <a:lumMod val="75000"/>
                      <a:lumOff val="25000"/>
                    </a:schemeClr>
                  </a:solidFill>
                </a:rPr>
                <a:t> Week 3-4 (April 28-May 6)</a:t>
              </a:r>
            </a:p>
          </p:txBody>
        </p:sp>
        <p:sp>
          <p:nvSpPr>
            <p:cNvPr id="16" name="TextBox 15">
              <a:extLst>
                <a:ext uri="{FF2B5EF4-FFF2-40B4-BE49-F238E27FC236}">
                  <a16:creationId xmlns:a16="http://schemas.microsoft.com/office/drawing/2014/main" id="{4CF96193-8FA4-477A-B6D3-B258ABDF4B54}"/>
                </a:ext>
              </a:extLst>
            </p:cNvPr>
            <p:cNvSpPr txBox="1"/>
            <p:nvPr/>
          </p:nvSpPr>
          <p:spPr>
            <a:xfrm>
              <a:off x="8154226" y="5702351"/>
              <a:ext cx="2122732" cy="196144"/>
            </a:xfrm>
            <a:prstGeom prst="rect">
              <a:avLst/>
            </a:prstGeom>
            <a:noFill/>
          </p:spPr>
          <p:txBody>
            <a:bodyPr wrap="square" rtlCol="0">
              <a:spAutoFit/>
            </a:bodyPr>
            <a:lstStyle/>
            <a:p>
              <a:r>
                <a:rPr lang="en-AU" sz="1200" b="1" i="1" dirty="0">
                  <a:solidFill>
                    <a:schemeClr val="tx1">
                      <a:lumMod val="75000"/>
                      <a:lumOff val="25000"/>
                    </a:schemeClr>
                  </a:solidFill>
                </a:rPr>
                <a:t>            31 May 2022   </a:t>
              </a:r>
            </a:p>
          </p:txBody>
        </p:sp>
      </p:grpSp>
      <p:sp>
        <p:nvSpPr>
          <p:cNvPr id="23" name="TextBox 22">
            <a:extLst>
              <a:ext uri="{FF2B5EF4-FFF2-40B4-BE49-F238E27FC236}">
                <a16:creationId xmlns:a16="http://schemas.microsoft.com/office/drawing/2014/main" id="{CED11557-E677-4D39-A82C-182CF7261580}"/>
              </a:ext>
            </a:extLst>
          </p:cNvPr>
          <p:cNvSpPr txBox="1"/>
          <p:nvPr/>
        </p:nvSpPr>
        <p:spPr>
          <a:xfrm>
            <a:off x="296716" y="1079414"/>
            <a:ext cx="2922733" cy="5248040"/>
          </a:xfrm>
          <a:prstGeom prst="rect">
            <a:avLst/>
          </a:prstGeom>
          <a:noFill/>
        </p:spPr>
        <p:txBody>
          <a:bodyPr wrap="square">
            <a:spAutoFit/>
          </a:bodyPr>
          <a:lstStyle/>
          <a:p>
            <a:pPr>
              <a:lnSpc>
                <a:spcPct val="115000"/>
              </a:lnSpc>
              <a:spcBef>
                <a:spcPts val="600"/>
              </a:spcBef>
              <a:spcAft>
                <a:spcPts val="600"/>
              </a:spcAft>
            </a:pPr>
            <a:r>
              <a:rPr lang="en-AU" sz="1250" dirty="0">
                <a:effectLst/>
                <a:latin typeface="Arial" panose="020B0604020202020204" pitchFamily="34" charset="0"/>
                <a:ea typeface="Times New Roman" panose="02020603050405020304" pitchFamily="18" charset="0"/>
                <a:cs typeface="Times New Roman" panose="02020603050405020304" pitchFamily="18" charset="0"/>
              </a:rPr>
              <a:t>IPPG will deliver all components of the brief in four structured stages, with the core research activities completed within </a:t>
            </a:r>
            <a:r>
              <a:rPr lang="en-AU" sz="1250" dirty="0">
                <a:latin typeface="Arial" panose="020B0604020202020204" pitchFamily="34" charset="0"/>
                <a:ea typeface="Times New Roman" panose="02020603050405020304" pitchFamily="18" charset="0"/>
                <a:cs typeface="Times New Roman" panose="02020603050405020304" pitchFamily="18" charset="0"/>
              </a:rPr>
              <a:t>the required </a:t>
            </a:r>
            <a:r>
              <a:rPr lang="en-AU" sz="1250" dirty="0">
                <a:effectLst/>
                <a:latin typeface="Arial" panose="020B0604020202020204" pitchFamily="34" charset="0"/>
                <a:ea typeface="Times New Roman" panose="02020603050405020304" pitchFamily="18" charset="0"/>
                <a:cs typeface="Times New Roman" panose="02020603050405020304" pitchFamily="18" charset="0"/>
              </a:rPr>
              <a:t>4-week period, as documented right. </a:t>
            </a:r>
          </a:p>
          <a:p>
            <a:pPr>
              <a:lnSpc>
                <a:spcPct val="115000"/>
              </a:lnSpc>
              <a:spcBef>
                <a:spcPts val="600"/>
              </a:spcBef>
              <a:spcAft>
                <a:spcPts val="600"/>
              </a:spcAft>
            </a:pPr>
            <a:r>
              <a:rPr lang="en-AU" sz="1250" dirty="0">
                <a:latin typeface="Arial" panose="020B0604020202020204" pitchFamily="34" charset="0"/>
                <a:ea typeface="Times New Roman" panose="02020603050405020304" pitchFamily="18" charset="0"/>
                <a:cs typeface="Times New Roman" panose="02020603050405020304" pitchFamily="18" charset="0"/>
              </a:rPr>
              <a:t>To ensure </a:t>
            </a:r>
            <a:r>
              <a:rPr lang="en-AU" sz="1250" dirty="0">
                <a:effectLst/>
                <a:latin typeface="Arial" panose="020B0604020202020204" pitchFamily="34" charset="0"/>
                <a:ea typeface="Arial" panose="020B0604020202020204" pitchFamily="34" charset="0"/>
                <a:cs typeface="Cordia New" panose="020B0304020202020204" pitchFamily="34" charset="-34"/>
              </a:rPr>
              <a:t>quality project oversight and risk minimisation, IPPG will schedule weekly Work-in-Progress (WIP) meetings with [client]. We anticipate these will run for 30 minutes and be held via video call.</a:t>
            </a:r>
          </a:p>
          <a:p>
            <a:pPr>
              <a:lnSpc>
                <a:spcPct val="115000"/>
              </a:lnSpc>
              <a:spcBef>
                <a:spcPts val="600"/>
              </a:spcBef>
              <a:spcAft>
                <a:spcPts val="600"/>
              </a:spcAft>
            </a:pPr>
            <a:r>
              <a:rPr lang="en-AU" sz="1250" dirty="0">
                <a:latin typeface="Arial" panose="020B0604020202020204" pitchFamily="34" charset="0"/>
                <a:ea typeface="Times New Roman" panose="02020603050405020304" pitchFamily="18" charset="0"/>
                <a:cs typeface="Cordia New" panose="020B0304020202020204" pitchFamily="34" charset="-34"/>
              </a:rPr>
              <a:t>At IPPG, we are committed to the principle and practices of co-design. As such, we have included two additional workshops beyond the initial consultation with the Monitoring &amp; Evaluation and Strategy teams. This will ensure the project is not only delivering on its objectives, but also gather key stakeholder feedback and insights on the research findings from key parties.</a:t>
            </a:r>
            <a:endParaRPr lang="en-AU" sz="1250" dirty="0">
              <a:effectLst/>
              <a:latin typeface="Arial" panose="020B0604020202020204" pitchFamily="34" charset="0"/>
              <a:ea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87425" y="4914044"/>
            <a:ext cx="144000" cy="144000"/>
          </a:xfrm>
          <a:prstGeom prst="rect">
            <a:avLst/>
          </a:prstGeom>
        </p:spPr>
      </p:pic>
      <p:pic>
        <p:nvPicPr>
          <p:cNvPr id="35" name="Picture 3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90817" y="5581214"/>
            <a:ext cx="144000" cy="144000"/>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65040" y="5418647"/>
            <a:ext cx="144000" cy="144000"/>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61932" y="5195810"/>
            <a:ext cx="144000" cy="144000"/>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78867" y="5544632"/>
            <a:ext cx="144000" cy="144000"/>
          </a:xfrm>
          <a:prstGeom prst="rect">
            <a:avLst/>
          </a:prstGeom>
        </p:spPr>
      </p:pic>
      <p:pic>
        <p:nvPicPr>
          <p:cNvPr id="39" name="Picture 3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41336" y="5256074"/>
            <a:ext cx="144000" cy="144000"/>
          </a:xfrm>
          <a:prstGeom prst="rect">
            <a:avLst/>
          </a:prstGeom>
        </p:spPr>
      </p:pic>
      <p:pic>
        <p:nvPicPr>
          <p:cNvPr id="40" name="Picture 3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41336" y="5636075"/>
            <a:ext cx="144000" cy="144000"/>
          </a:xfrm>
          <a:prstGeom prst="rect">
            <a:avLst/>
          </a:prstGeom>
        </p:spPr>
      </p:pic>
      <p:pic>
        <p:nvPicPr>
          <p:cNvPr id="41" name="Picture 4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41336" y="5829114"/>
            <a:ext cx="144000" cy="144000"/>
          </a:xfrm>
          <a:prstGeom prst="rect">
            <a:avLst/>
          </a:prstGeom>
        </p:spPr>
      </p:pic>
    </p:spTree>
    <p:extLst>
      <p:ext uri="{BB962C8B-B14F-4D97-AF65-F5344CB8AC3E}">
        <p14:creationId xmlns:p14="http://schemas.microsoft.com/office/powerpoint/2010/main" val="3949049778"/>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323232"/>
      </a:dk2>
      <a:lt2>
        <a:srgbClr val="B2B2B2"/>
      </a:lt2>
      <a:accent1>
        <a:srgbClr val="0F4BEB"/>
      </a:accent1>
      <a:accent2>
        <a:srgbClr val="FF2305"/>
      </a:accent2>
      <a:accent3>
        <a:srgbClr val="000000"/>
      </a:accent3>
      <a:accent4>
        <a:srgbClr val="FAF528"/>
      </a:accent4>
      <a:accent5>
        <a:srgbClr val="09D369"/>
      </a:accent5>
      <a:accent6>
        <a:srgbClr val="FF9600"/>
      </a:accent6>
      <a:hlink>
        <a:srgbClr val="00B7E0"/>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TS IPPG - Resilience NSW Draft Proposal 030422CM.potx" id="{02B9725C-A417-4900-996C-209E06BDDCA1}" vid="{EE3767BA-040B-47C0-9628-39BC797D49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590A049240F0E4C9569D82BEC6E7348" ma:contentTypeVersion="18" ma:contentTypeDescription="Create a new document." ma:contentTypeScope="" ma:versionID="ff198d274bc8d3e4f1cb231e22c4d5bc">
  <xsd:schema xmlns:xsd="http://www.w3.org/2001/XMLSchema" xmlns:xs="http://www.w3.org/2001/XMLSchema" xmlns:p="http://schemas.microsoft.com/office/2006/metadata/properties" xmlns:ns2="010de881-5e6a-4240-b83a-1f79a6234344" xmlns:ns3="25de865c-f28c-4fb1-9303-04c8ff567ad6" targetNamespace="http://schemas.microsoft.com/office/2006/metadata/properties" ma:root="true" ma:fieldsID="90ae7967104b8b1541559a81191cad6d" ns2:_="" ns3:_="">
    <xsd:import namespace="010de881-5e6a-4240-b83a-1f79a6234344"/>
    <xsd:import namespace="25de865c-f28c-4fb1-9303-04c8ff567ad6"/>
    <xsd:element name="properties">
      <xsd:complexType>
        <xsd:sequence>
          <xsd:element name="documentManagement">
            <xsd:complexType>
              <xsd:all>
                <xsd:element ref="ns2:TaxKeywordTaxHTField" minOccurs="0"/>
                <xsd:element ref="ns2:TaxCatchAll" minOccurs="0"/>
                <xsd:element ref="ns3:MediaServiceMetadata" minOccurs="0"/>
                <xsd:element ref="ns3:MediaServiceFastMetadata" minOccurs="0"/>
                <xsd:element ref="ns3:MediaServiceDateTaken" minOccurs="0"/>
                <xsd:element ref="ns3:MediaServiceGenerationTime" minOccurs="0"/>
                <xsd:element ref="ns3:MediaServiceEventHashCode" minOccurs="0"/>
                <xsd:element ref="ns3:MediaServiceAutoKeyPoints" minOccurs="0"/>
                <xsd:element ref="ns3:MediaServiceKeyPoints" minOccurs="0"/>
                <xsd:element ref="ns3:MediaServiceOCR" minOccurs="0"/>
                <xsd:element ref="ns3:MediaLengthInSeconds" minOccurs="0"/>
                <xsd:element ref="ns3:MediaServiceLocation" minOccurs="0"/>
                <xsd:element ref="ns2:SharedWithUsers" minOccurs="0"/>
                <xsd:element ref="ns2:SharedWithDetails" minOccurs="0"/>
                <xsd:element ref="ns3:lcf76f155ced4ddcb4097134ff3c332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0de881-5e6a-4240-b83a-1f79a6234344" elementFormDefault="qualified">
    <xsd:import namespace="http://schemas.microsoft.com/office/2006/documentManagement/types"/>
    <xsd:import namespace="http://schemas.microsoft.com/office/infopath/2007/PartnerControls"/>
    <xsd:element name="TaxKeywordTaxHTField" ma:index="9" nillable="true" ma:taxonomy="true" ma:internalName="TaxKeywordTaxHTField" ma:taxonomyFieldName="TaxKeyword" ma:displayName="Enterprise Keywords" ma:fieldId="{23f27201-bee3-471e-b2e7-b64fd8b7ca38}" ma:taxonomyMulti="true" ma:sspId="4fef7914-8384-4319-8444-378afdf4f659" ma:termSetId="00000000-0000-0000-0000-000000000000" ma:anchorId="00000000-0000-0000-0000-000000000000" ma:open="true" ma:isKeyword="true">
      <xsd:complexType>
        <xsd:sequence>
          <xsd:element ref="pc:Terms" minOccurs="0" maxOccurs="1"/>
        </xsd:sequence>
      </xsd:complexType>
    </xsd:element>
    <xsd:element name="TaxCatchAll" ma:index="10" nillable="true" ma:displayName="Taxonomy Catch All Column" ma:hidden="true" ma:list="{5c4a3394-c52a-47b8-a282-f923546a63f1}" ma:internalName="TaxCatchAll" ma:showField="CatchAllData" ma:web="010de881-5e6a-4240-b83a-1f79a6234344">
      <xsd:complexType>
        <xsd:complexContent>
          <xsd:extension base="dms:MultiChoiceLookup">
            <xsd:sequence>
              <xsd:element name="Value" type="dms:Lookup" maxOccurs="unbounded" minOccurs="0" nillable="true"/>
            </xsd:sequence>
          </xsd:extension>
        </xsd:complexContent>
      </xsd:complexType>
    </xsd:element>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5de865c-f28c-4fb1-9303-04c8ff567ad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4fef7914-8384-4319-8444-378afdf4f659"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LengthInSeconds xmlns="25de865c-f28c-4fb1-9303-04c8ff567ad6" xsi:nil="true"/>
    <TaxKeywordTaxHTField xmlns="010de881-5e6a-4240-b83a-1f79a6234344">
      <Terms xmlns="http://schemas.microsoft.com/office/infopath/2007/PartnerControls"/>
    </TaxKeywordTaxHTField>
    <TaxCatchAll xmlns="010de881-5e6a-4240-b83a-1f79a6234344" xsi:nil="true"/>
    <lcf76f155ced4ddcb4097134ff3c332f xmlns="25de865c-f28c-4fb1-9303-04c8ff567ad6">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B401520-4E0F-4C15-BC6C-4B2D6FACC1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0de881-5e6a-4240-b83a-1f79a6234344"/>
    <ds:schemaRef ds:uri="25de865c-f28c-4fb1-9303-04c8ff567a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95C68E8-B848-4D5F-AA74-06E146FC7A15}">
  <ds:schemaRefs>
    <ds:schemaRef ds:uri="http://purl.org/dc/dcmitype/"/>
    <ds:schemaRef ds:uri="010de881-5e6a-4240-b83a-1f79a6234344"/>
    <ds:schemaRef ds:uri="http://schemas.microsoft.com/office/2006/documentManagement/types"/>
    <ds:schemaRef ds:uri="http://purl.org/dc/elements/1.1/"/>
    <ds:schemaRef ds:uri="http://purl.org/dc/terms/"/>
    <ds:schemaRef ds:uri="http://schemas.microsoft.com/office/infopath/2007/PartnerControls"/>
    <ds:schemaRef ds:uri="25de865c-f28c-4fb1-9303-04c8ff567ad6"/>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10862C23-7132-4789-A518-68539E4089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UTS IPPG - Resilience NSW Proposal 040422</Template>
  <TotalTime>1308</TotalTime>
  <Words>1348</Words>
  <Application>Microsoft Office PowerPoint</Application>
  <PresentationFormat>Widescreen</PresentationFormat>
  <Paragraphs>155</Paragraphs>
  <Slides>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.AppleSystemUIFont</vt:lpstr>
      <vt:lpstr>Arial</vt:lpstr>
      <vt:lpstr>Calibri</vt:lpstr>
      <vt:lpstr>Helvetica</vt:lpstr>
      <vt:lpstr>Wingdings</vt:lpstr>
      <vt:lpstr>Office Theme</vt:lpstr>
      <vt:lpstr>PowerPoint Presentation</vt:lpstr>
      <vt:lpstr>PowerPoint Presentation</vt:lpstr>
      <vt:lpstr>PowerPoint Presentation</vt:lpstr>
      <vt:lpstr>4. Our Project Plan </vt:lpstr>
    </vt:vector>
  </TitlesOfParts>
  <Company>University of Technology Sydney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Assessment of Natural Disaster Recovery Programs and Resilience</dc:title>
  <dc:creator>Hannah Wood</dc:creator>
  <cp:lastModifiedBy>Peter Lee</cp:lastModifiedBy>
  <cp:revision>29</cp:revision>
  <cp:lastPrinted>2022-04-03T03:34:51Z</cp:lastPrinted>
  <dcterms:created xsi:type="dcterms:W3CDTF">2022-04-03T23:53:37Z</dcterms:created>
  <dcterms:modified xsi:type="dcterms:W3CDTF">2022-05-25T04:58:17Z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0x010100D590A049240F0E4C9569D82BEC6E7348</vt:lpwstr>
  </property>
  <property fmtid="{D5CDD505-2E9C-101B-9397-08002B2CF9AE}" pid="3" name="MSIP_Label_51a6c3db-1667-4f49-995a-8b9973972958_Enabled">
    <vt:lpwstr>true</vt:lpwstr>
  </property>
  <property fmtid="{D5CDD505-2E9C-101B-9397-08002B2CF9AE}" pid="4" name="MSIP_Label_51a6c3db-1667-4f49-995a-8b9973972958_SetDate">
    <vt:lpwstr>2021-01-12T01:53:28Z</vt:lpwstr>
  </property>
  <property fmtid="{D5CDD505-2E9C-101B-9397-08002B2CF9AE}" pid="5" name="MSIP_Label_51a6c3db-1667-4f49-995a-8b9973972958_Method">
    <vt:lpwstr>Standard</vt:lpwstr>
  </property>
  <property fmtid="{D5CDD505-2E9C-101B-9397-08002B2CF9AE}" pid="6" name="MSIP_Label_51a6c3db-1667-4f49-995a-8b9973972958_Name">
    <vt:lpwstr>UTS-Internal</vt:lpwstr>
  </property>
  <property fmtid="{D5CDD505-2E9C-101B-9397-08002B2CF9AE}" pid="7" name="MSIP_Label_51a6c3db-1667-4f49-995a-8b9973972958_SiteId">
    <vt:lpwstr>e8911c26-cf9f-4a9c-878e-527807be8791</vt:lpwstr>
  </property>
  <property fmtid="{D5CDD505-2E9C-101B-9397-08002B2CF9AE}" pid="8" name="MSIP_Label_51a6c3db-1667-4f49-995a-8b9973972958_ActionId">
    <vt:lpwstr>32c27cc8-36d2-4bce-ae30-14791c86e2d2</vt:lpwstr>
  </property>
  <property fmtid="{D5CDD505-2E9C-101B-9397-08002B2CF9AE}" pid="9" name="MSIP_Label_51a6c3db-1667-4f49-995a-8b9973972958_ContentBits">
    <vt:lpwstr>0</vt:lpwstr>
  </property>
  <property fmtid="{D5CDD505-2E9C-101B-9397-08002B2CF9AE}" pid="10" name="TaxKeyword">
    <vt:lpwstr/>
  </property>
  <property fmtid="{D5CDD505-2E9C-101B-9397-08002B2CF9AE}" pid="11" name="ComplianceAssetId">
    <vt:lpwstr/>
  </property>
  <property fmtid="{D5CDD505-2E9C-101B-9397-08002B2CF9AE}" pid="12" name="_ExtendedDescription">
    <vt:lpwstr/>
  </property>
  <property fmtid="{D5CDD505-2E9C-101B-9397-08002B2CF9AE}" pid="13" name="MediaServiceImageTags">
    <vt:lpwstr/>
  </property>
</Properties>
</file>