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47" autoAdjust="0"/>
  </p:normalViewPr>
  <p:slideViewPr>
    <p:cSldViewPr snapToGrid="0">
      <p:cViewPr>
        <p:scale>
          <a:sx n="78" d="100"/>
          <a:sy n="78" d="100"/>
        </p:scale>
        <p:origin x="-1104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41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1" y="0"/>
            <a:ext cx="9905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3355848"/>
            <a:ext cx="87503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950" y="1828800"/>
            <a:ext cx="87503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7148830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7201662" y="0"/>
            <a:ext cx="272415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6950" y="274641"/>
            <a:ext cx="206375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04801"/>
            <a:ext cx="65214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60647" y="6377460"/>
            <a:ext cx="41561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1_비교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906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292" y="118872"/>
            <a:ext cx="8680958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386" y="1828800"/>
            <a:ext cx="8690864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773936"/>
            <a:ext cx="437515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773936"/>
            <a:ext cx="437515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98988"/>
            <a:ext cx="437687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449512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698988"/>
            <a:ext cx="437859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449512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825" y="152400"/>
            <a:ext cx="2734056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0992" y="1743134"/>
            <a:ext cx="641402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825" y="1730018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08" y="155448"/>
            <a:ext cx="2735579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45790" y="1484808"/>
            <a:ext cx="676801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8308" y="1728216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78308" y="1170432"/>
            <a:ext cx="2734056" cy="20116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8792" y="1170432"/>
            <a:ext cx="5626608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034272" y="1170432"/>
            <a:ext cx="795019" cy="2011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1" y="1"/>
            <a:ext cx="9905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775192"/>
            <a:ext cx="8915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76999"/>
            <a:ext cx="2311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60646" y="6476999"/>
            <a:ext cx="596669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8096" y="6476999"/>
            <a:ext cx="795019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298145" y="108921"/>
            <a:ext cx="484562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0"/>
              <a:buFont typeface="Arial"/>
              <a:buNone/>
            </a:pPr>
            <a:r>
              <a:rPr lang="ko-KR" sz="8000" b="1" i="0" u="none" strike="noStrike" cap="none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Koitt No.1</a:t>
            </a:r>
            <a:endParaRPr sz="8000" b="1" i="0" u="none" strike="noStrike" cap="none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143767" y="3695299"/>
            <a:ext cx="4613442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ko-KR" sz="3500" b="0" i="0" u="none" strike="noStrike" cap="none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Web </a:t>
            </a:r>
            <a:r>
              <a:rPr lang="ko-KR" sz="3500" b="0" i="0" u="none" strike="noStrike" cap="none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Application</a:t>
            </a:r>
            <a:endParaRPr lang="en-US" altLang="ko-KR" sz="3500" b="0" i="0" u="none" strike="noStrike" cap="none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ko-KR" sz="3500" b="0" i="0" u="none" strike="noStrike" cap="none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Project</a:t>
            </a:r>
            <a:endParaRPr sz="3500" b="0" i="0" u="none" strike="noStrike" cap="none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2206" y="4882432"/>
            <a:ext cx="1040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손동일</a:t>
            </a:r>
            <a:endParaRPr lang="en-US" altLang="ko-KR" sz="2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신민수</a:t>
            </a:r>
            <a:endParaRPr lang="en-US" altLang="ko-KR" sz="2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신재호</a:t>
            </a:r>
            <a:endParaRPr lang="en-US" altLang="ko-KR" sz="2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양범</a:t>
            </a:r>
            <a:r>
              <a:rPr lang="ko-KR" altLang="en-US" sz="25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2733" y="4204263"/>
            <a:ext cx="920576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7778" y="4196137"/>
            <a:ext cx="920576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0293" y="3353449"/>
            <a:ext cx="926672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66711" y="2474125"/>
            <a:ext cx="932769" cy="91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999565" y="293458"/>
            <a:ext cx="302594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"/>
              <a:buNone/>
            </a:pPr>
            <a:r>
              <a:rPr lang="ko-KR" sz="5000" b="1" i="0" u="none" strike="noStrike" cap="none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Contents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083215" y="2630282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2" name="Google Shape;92;p14"/>
          <p:cNvSpPr/>
          <p:nvPr/>
        </p:nvSpPr>
        <p:spPr>
          <a:xfrm>
            <a:off x="2837088" y="3505961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602666" y="4349761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887525" y="2589894"/>
            <a:ext cx="208441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1" i="0" u="none" strike="noStrike" cap="none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Koitt</a:t>
            </a:r>
            <a:r>
              <a:rPr lang="en-US" altLang="ko-KR" sz="3200" b="1" i="0" u="none" strike="noStrike" cap="none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 </a:t>
            </a:r>
            <a:r>
              <a:rPr lang="ko-KR" sz="3200" b="1" i="0" u="none" strike="noStrike" cap="none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No.1</a:t>
            </a:r>
            <a:endParaRPr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643639" y="3472266"/>
            <a:ext cx="410630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0" i="0" u="none" strike="noStrike" cap="none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위탁판매 의류 쇼핑몰</a:t>
            </a:r>
            <a:endParaRPr sz="3200" b="0" i="0" u="none" strike="noStrike" cap="none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399753" y="4314954"/>
            <a:ext cx="16414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0" i="0" u="none" strike="noStrike" cap="none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벤치마킹</a:t>
            </a:r>
            <a:endParaRPr sz="3200" b="0" i="0" u="none" strike="noStrike" cap="none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위탁판매 의류 쇼핑몰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085848" y="2181225"/>
            <a:ext cx="6305551" cy="303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	위탁판매</a:t>
            </a:r>
            <a:endParaRPr sz="20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158270" marR="0" lvl="0" indent="-158270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입점업체로부터 일정량의 제품을 받아놓고 구매자에게 판매되지 않은 상품들은 다시 환불하는 형태</a:t>
            </a:r>
            <a:endParaRPr sz="16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69" marR="0" lvl="0" indent="-158269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단가가 높고 심지어 소비자가보다 높은 경우도 있어 마진률이 떨어짐(</a:t>
            </a: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자본력이 없고, 네이버 스토어 팜이나 종합몰등을 이용하여 판매할 경우  적절)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marR="0" lvl="0" indent="-56670" algn="l" rtl="0">
              <a:spcBef>
                <a:spcPts val="10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158269" marR="0" lvl="0" indent="-158269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재고에 대한 부담이 없다.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None/>
            </a:pP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3642947" y="3525997"/>
            <a:ext cx="117231" cy="197827"/>
          </a:xfrm>
          <a:custGeom>
            <a:avLst/>
            <a:gdLst/>
            <a:ahLst/>
            <a:cxnLst/>
            <a:rect l="l" t="t" r="r" b="b"/>
            <a:pathLst>
              <a:path w="80" h="135" extrusionOk="0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186855" y="3525997"/>
            <a:ext cx="117231" cy="197827"/>
          </a:xfrm>
          <a:custGeom>
            <a:avLst/>
            <a:gdLst/>
            <a:ahLst/>
            <a:cxnLst/>
            <a:rect l="l" t="t" r="r" b="b"/>
            <a:pathLst>
              <a:path w="80" h="135" extrusionOk="0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040424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43354" y="2188100"/>
            <a:ext cx="2782766" cy="1239715"/>
          </a:xfrm>
          <a:custGeom>
            <a:avLst/>
            <a:gdLst/>
            <a:ahLst/>
            <a:cxnLst/>
            <a:rect l="l" t="t" r="r" b="b"/>
            <a:pathLst>
              <a:path w="803" h="357" extrusionOk="0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556490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556490" y="2188100"/>
            <a:ext cx="2785697" cy="1239715"/>
          </a:xfrm>
          <a:custGeom>
            <a:avLst/>
            <a:gdLst/>
            <a:ahLst/>
            <a:cxnLst/>
            <a:rect l="l" t="t" r="r" b="b"/>
            <a:pathLst>
              <a:path w="804" h="357" extrusionOk="0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079882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079882" y="2188100"/>
            <a:ext cx="2782766" cy="1239715"/>
          </a:xfrm>
          <a:custGeom>
            <a:avLst/>
            <a:gdLst/>
            <a:ahLst/>
            <a:cxnLst/>
            <a:rect l="l" t="t" r="r" b="b"/>
            <a:pathLst>
              <a:path w="803" h="357" extrusionOk="0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449266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968262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6479501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351944" y="3480569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871672" y="3480569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382178" y="3480569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372022" y="3710124"/>
            <a:ext cx="215475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3대 필수요소인 </a:t>
            </a:r>
            <a:r>
              <a:rPr lang="ko-KR" sz="15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의</a:t>
            </a: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식주</a:t>
            </a:r>
            <a:endParaRPr sz="15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850137" y="3710124"/>
            <a:ext cx="223651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현대인들의 편리함 추구</a:t>
            </a:r>
            <a:endParaRPr sz="15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550536" y="3710124"/>
            <a:ext cx="185820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패션 트렌드 정보 습득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265687" y="2968095"/>
            <a:ext cx="367408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A</a:t>
            </a:r>
            <a:endParaRPr sz="2215" b="1"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87088" y="2968095"/>
            <a:ext cx="362600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B</a:t>
            </a:r>
            <a:endParaRPr sz="2215" b="1"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287105" y="2968095"/>
            <a:ext cx="385042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C</a:t>
            </a:r>
            <a:endParaRPr sz="2215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이유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 rot="10800000" flipH="1">
            <a:off x="1144855" y="5250412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106764" y="1930402"/>
            <a:ext cx="1821674" cy="38216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커뮤니티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Google Shape;149;p18"/>
          <p:cNvSpPr/>
          <p:nvPr/>
        </p:nvSpPr>
        <p:spPr>
          <a:xfrm rot="10800000" flipH="1">
            <a:off x="1144855" y="2518361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 rot="10800000">
            <a:off x="1917640" y="2531115"/>
            <a:ext cx="199922" cy="162899"/>
          </a:xfrm>
          <a:prstGeom prst="triangle">
            <a:avLst>
              <a:gd name="adj" fmla="val 50000"/>
            </a:avLst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170179" y="2748567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자유 게시판이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중고 거래 게시판이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 rot="10800000" flipH="1">
            <a:off x="3117284" y="5250412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079194" y="1930402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마이 페이지</a:t>
            </a:r>
            <a:endParaRPr sz="1600" b="1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 rot="10800000" flipH="1">
            <a:off x="3117284" y="2518361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 rot="10800000">
            <a:off x="3890070" y="2531115"/>
            <a:ext cx="199922" cy="162899"/>
          </a:xfrm>
          <a:prstGeom prst="triangle">
            <a:avLst>
              <a:gd name="adj" fmla="val 50000"/>
            </a:avLst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3142608" y="2748567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회원 정보 수정이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회원 탈퇴가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10800000" flipH="1">
            <a:off x="5089713" y="5250412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5051623" y="1930402"/>
            <a:ext cx="1821674" cy="38216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상품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Google Shape;161;p18"/>
          <p:cNvSpPr/>
          <p:nvPr/>
        </p:nvSpPr>
        <p:spPr>
          <a:xfrm rot="10800000" flipH="1">
            <a:off x="5089713" y="2518361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rot="10800000">
            <a:off x="5862498" y="2531115"/>
            <a:ext cx="199922" cy="162899"/>
          </a:xfrm>
          <a:prstGeom prst="triangle">
            <a:avLst>
              <a:gd name="adj" fmla="val 50000"/>
            </a:avLst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5115037" y="2748567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상품들을 담을 수 있는가?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비회원으로 구매 할 수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 rot="10800000" flipH="1">
            <a:off x="7062143" y="5250412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7024052" y="1930402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브랜드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Google Shape;167;p18"/>
          <p:cNvSpPr/>
          <p:nvPr/>
        </p:nvSpPr>
        <p:spPr>
          <a:xfrm rot="10800000" flipH="1">
            <a:off x="7062143" y="2518361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 rot="10800000">
            <a:off x="7834927" y="2531115"/>
            <a:ext cx="199922" cy="162899"/>
          </a:xfrm>
          <a:prstGeom prst="triangle">
            <a:avLst>
              <a:gd name="adj" fmla="val 50000"/>
            </a:avLst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7087467" y="2748567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입점 게시판이 있는가?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무엇이 필요한가?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8" name="Google Shape;178;p19" descr="C:\Users\shin5\Desktop\무신사스토어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61" y="2028824"/>
            <a:ext cx="9072563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5" name="Google Shape;185;p20" descr="C:\Users\shin5\Desktop\바이비기닝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26" y="2047875"/>
            <a:ext cx="90773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3303319" y="3013501"/>
            <a:ext cx="35891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ko-KR" sz="5400" b="1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Thank</a:t>
            </a:r>
            <a:r>
              <a:rPr lang="ko-KR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126</TotalTime>
  <Words>88</Words>
  <Application>Microsoft Office PowerPoint</Application>
  <PresentationFormat>A4 용지(210x297mm)</PresentationFormat>
  <Paragraphs>49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모듈</vt:lpstr>
      <vt:lpstr>PowerPoint 프레젠테이션</vt:lpstr>
      <vt:lpstr>PowerPoint 프레젠테이션</vt:lpstr>
      <vt:lpstr>위탁판매 의류 쇼핑몰</vt:lpstr>
      <vt:lpstr>선정 이유</vt:lpstr>
      <vt:lpstr>무엇이 필요한가?</vt:lpstr>
      <vt:lpstr>벤치마킹</vt:lpstr>
      <vt:lpstr>벤치마킹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JaeHo Shin</cp:lastModifiedBy>
  <cp:revision>27</cp:revision>
  <dcterms:modified xsi:type="dcterms:W3CDTF">2019-07-07T09:04:59Z</dcterms:modified>
</cp:coreProperties>
</file>