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7"/>
  </p:notesMasterIdLst>
  <p:sldIdLst>
    <p:sldId id="269" r:id="rId2"/>
    <p:sldId id="270" r:id="rId3"/>
    <p:sldId id="271" r:id="rId4"/>
    <p:sldId id="272" r:id="rId5"/>
    <p:sldId id="273" r:id="rId6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-1104" y="22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8241164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201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201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201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201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201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1" y="0"/>
            <a:ext cx="9905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3355848"/>
            <a:ext cx="87503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42950" y="1828800"/>
            <a:ext cx="87503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0" y="5128334"/>
            <a:ext cx="9906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invGray">
          <a:xfrm>
            <a:off x="7148830" y="0"/>
            <a:ext cx="4953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 bwMode="ltGray">
          <a:xfrm>
            <a:off x="7201662" y="0"/>
            <a:ext cx="272415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46950" y="274641"/>
            <a:ext cx="206375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304801"/>
            <a:ext cx="652145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60647" y="6377460"/>
            <a:ext cx="4156104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155448"/>
            <a:ext cx="8915400" cy="1252728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1"/>
            <a:ext cx="9906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0" y="2602520"/>
            <a:ext cx="9906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292" y="118872"/>
            <a:ext cx="8680958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02386" y="1828800"/>
            <a:ext cx="8690864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773936"/>
            <a:ext cx="437515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773936"/>
            <a:ext cx="437515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98988"/>
            <a:ext cx="4376870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449512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698988"/>
            <a:ext cx="4378590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449512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825" y="152400"/>
            <a:ext cx="2734056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70992" y="1743134"/>
            <a:ext cx="641402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1825" y="1730018"/>
            <a:ext cx="267462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3093715" y="0"/>
            <a:ext cx="4953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3093715" y="0"/>
            <a:ext cx="4953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8308" y="155448"/>
            <a:ext cx="2735579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145790" y="1484808"/>
            <a:ext cx="676801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8308" y="1728216"/>
            <a:ext cx="267462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78308" y="1170432"/>
            <a:ext cx="2734056" cy="20116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093715" y="0"/>
            <a:ext cx="4953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3093715" y="0"/>
            <a:ext cx="4953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8792" y="1170432"/>
            <a:ext cx="5626608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034272" y="1170432"/>
            <a:ext cx="795019" cy="20116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 bwMode="invGray">
          <a:xfrm>
            <a:off x="0" y="1435895"/>
            <a:ext cx="9906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 bwMode="ltGray">
          <a:xfrm>
            <a:off x="1" y="1"/>
            <a:ext cx="9905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152400"/>
            <a:ext cx="89154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775192"/>
            <a:ext cx="89154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476999"/>
            <a:ext cx="23114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860646" y="6476999"/>
            <a:ext cx="5966696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88096" y="6476999"/>
            <a:ext cx="795019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latinLnBrk="1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1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1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1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1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97171" y="3001351"/>
            <a:ext cx="2112508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328239" y="3001350"/>
            <a:ext cx="2112508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커뮤니티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메뉴 설계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71758" y="1495169"/>
            <a:ext cx="2547095" cy="432371"/>
          </a:xfrm>
          <a:prstGeom prst="rect">
            <a:avLst/>
          </a:prstGeom>
          <a:solidFill>
            <a:srgbClr val="596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386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 페이지</a:t>
            </a:r>
            <a:endParaRPr lang="ko-KR" altLang="en-US" sz="2386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97171" y="3687141"/>
            <a:ext cx="2112508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889052" y="3015407"/>
            <a:ext cx="2112508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장바구니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4945306" y="2443506"/>
            <a:ext cx="0" cy="58595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8384493" y="2429451"/>
            <a:ext cx="0" cy="58595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1553425" y="2429451"/>
            <a:ext cx="0" cy="58595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53425" y="2429451"/>
            <a:ext cx="683106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14" idx="2"/>
          </p:cNvCxnSpPr>
          <p:nvPr/>
        </p:nvCxnSpPr>
        <p:spPr>
          <a:xfrm flipH="1">
            <a:off x="4945305" y="1927540"/>
            <a:ext cx="1" cy="5019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7328239" y="3687141"/>
            <a:ext cx="2112508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자유게시</a:t>
            </a:r>
            <a:r>
              <a:rPr lang="ko-KR" altLang="en-US" b="1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판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328239" y="4377519"/>
            <a:ext cx="2112508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중고 거래 게시판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328239" y="5053035"/>
            <a:ext cx="2112508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</a:t>
            </a:r>
            <a:r>
              <a:rPr lang="en-US" altLang="ko-KR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이벤트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1567073" y="3399422"/>
            <a:ext cx="0" cy="2740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7" idx="2"/>
            <a:endCxn id="31" idx="0"/>
          </p:cNvCxnSpPr>
          <p:nvPr/>
        </p:nvCxnSpPr>
        <p:spPr>
          <a:xfrm>
            <a:off x="8384493" y="3413069"/>
            <a:ext cx="0" cy="2740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1" idx="2"/>
            <a:endCxn id="32" idx="0"/>
          </p:cNvCxnSpPr>
          <p:nvPr/>
        </p:nvCxnSpPr>
        <p:spPr>
          <a:xfrm>
            <a:off x="8384493" y="4098860"/>
            <a:ext cx="0" cy="2786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2" idx="2"/>
            <a:endCxn id="33" idx="0"/>
          </p:cNvCxnSpPr>
          <p:nvPr/>
        </p:nvCxnSpPr>
        <p:spPr>
          <a:xfrm>
            <a:off x="8384493" y="4789238"/>
            <a:ext cx="0" cy="2637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497171" y="4341106"/>
            <a:ext cx="2112508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아이디 찾기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97171" y="4995071"/>
            <a:ext cx="2112508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비밀번호 찾기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4" name="직선 연결선 63"/>
          <p:cNvCxnSpPr>
            <a:stCxn id="24" idx="2"/>
            <a:endCxn id="61" idx="0"/>
          </p:cNvCxnSpPr>
          <p:nvPr/>
        </p:nvCxnSpPr>
        <p:spPr>
          <a:xfrm>
            <a:off x="1553425" y="4098860"/>
            <a:ext cx="0" cy="2422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1553425" y="4752825"/>
            <a:ext cx="0" cy="2422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510819" y="5613757"/>
            <a:ext cx="2112508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비회원 구매하기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8" name="직선 연결선 67"/>
          <p:cNvCxnSpPr/>
          <p:nvPr/>
        </p:nvCxnSpPr>
        <p:spPr>
          <a:xfrm>
            <a:off x="1567073" y="5371511"/>
            <a:ext cx="0" cy="2422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17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790112" y="3015401"/>
            <a:ext cx="2112508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err="1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입점</a:t>
            </a: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문의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메뉴 설계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71758" y="1495169"/>
            <a:ext cx="2547095" cy="432371"/>
          </a:xfrm>
          <a:prstGeom prst="rect">
            <a:avLst/>
          </a:prstGeom>
          <a:solidFill>
            <a:srgbClr val="596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386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 페이지</a:t>
            </a:r>
            <a:endParaRPr lang="ko-KR" altLang="en-US" sz="2386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328239" y="3015407"/>
            <a:ext cx="2112508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8384493" y="2443506"/>
            <a:ext cx="0" cy="58595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1553425" y="2429451"/>
            <a:ext cx="0" cy="58595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53425" y="2429451"/>
            <a:ext cx="683106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14" idx="2"/>
          </p:cNvCxnSpPr>
          <p:nvPr/>
        </p:nvCxnSpPr>
        <p:spPr>
          <a:xfrm flipH="1">
            <a:off x="4945305" y="1927540"/>
            <a:ext cx="1" cy="5019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7328239" y="3680694"/>
            <a:ext cx="2112508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1:1</a:t>
            </a: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문의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328239" y="4355162"/>
            <a:ext cx="2112508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자주 묻는 질문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>
            <a:stCxn id="25" idx="2"/>
            <a:endCxn id="29" idx="0"/>
          </p:cNvCxnSpPr>
          <p:nvPr/>
        </p:nvCxnSpPr>
        <p:spPr>
          <a:xfrm>
            <a:off x="8384493" y="3427126"/>
            <a:ext cx="0" cy="2535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29" idx="2"/>
            <a:endCxn id="30" idx="0"/>
          </p:cNvCxnSpPr>
          <p:nvPr/>
        </p:nvCxnSpPr>
        <p:spPr>
          <a:xfrm>
            <a:off x="8384493" y="4092413"/>
            <a:ext cx="0" cy="2627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497171" y="3029856"/>
            <a:ext cx="2112508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이벤트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 flipV="1">
            <a:off x="3813880" y="2429446"/>
            <a:ext cx="0" cy="58595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97171" y="3695144"/>
            <a:ext cx="2112508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쿠폰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0" name="직선 연결선 39"/>
          <p:cNvCxnSpPr>
            <a:stCxn id="35" idx="2"/>
            <a:endCxn id="39" idx="0"/>
          </p:cNvCxnSpPr>
          <p:nvPr/>
        </p:nvCxnSpPr>
        <p:spPr>
          <a:xfrm>
            <a:off x="1553425" y="3441575"/>
            <a:ext cx="0" cy="2535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497171" y="4369612"/>
            <a:ext cx="2112508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한정 수량 특가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4" name="직선 연결선 43"/>
          <p:cNvCxnSpPr>
            <a:stCxn id="39" idx="2"/>
            <a:endCxn id="42" idx="0"/>
          </p:cNvCxnSpPr>
          <p:nvPr/>
        </p:nvCxnSpPr>
        <p:spPr>
          <a:xfrm>
            <a:off x="1553425" y="4106863"/>
            <a:ext cx="0" cy="2627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4968959" y="3015402"/>
            <a:ext cx="2112508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쪽지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 flipV="1">
            <a:off x="5992727" y="2429447"/>
            <a:ext cx="0" cy="58595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7328239" y="5039824"/>
            <a:ext cx="2112508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5" name="직선 연결선 14"/>
          <p:cNvCxnSpPr>
            <a:stCxn id="30" idx="2"/>
            <a:endCxn id="48" idx="0"/>
          </p:cNvCxnSpPr>
          <p:nvPr/>
        </p:nvCxnSpPr>
        <p:spPr>
          <a:xfrm>
            <a:off x="8384493" y="4766881"/>
            <a:ext cx="0" cy="27294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27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메뉴 설계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71758" y="1495169"/>
            <a:ext cx="2547095" cy="432371"/>
          </a:xfrm>
          <a:prstGeom prst="rect">
            <a:avLst/>
          </a:prstGeom>
          <a:solidFill>
            <a:srgbClr val="596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386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마이 페이지</a:t>
            </a:r>
            <a:endParaRPr lang="ko-KR" altLang="en-US" sz="2386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876232" y="3020872"/>
            <a:ext cx="1049960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상품문의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704799" y="3029006"/>
            <a:ext cx="1049960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구매후기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040840" y="3020871"/>
            <a:ext cx="1049960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1:1</a:t>
            </a: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문의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430362" y="3020872"/>
            <a:ext cx="1049960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쿠폰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258929" y="3029006"/>
            <a:ext cx="1049960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적립금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594970" y="3020871"/>
            <a:ext cx="1049960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err="1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배송지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531093" y="3020870"/>
            <a:ext cx="1049960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주문조회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59660" y="3029004"/>
            <a:ext cx="1049960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장바구니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1" name="직선 연결선 50"/>
          <p:cNvCxnSpPr/>
          <p:nvPr/>
        </p:nvCxnSpPr>
        <p:spPr>
          <a:xfrm flipV="1">
            <a:off x="882176" y="2516702"/>
            <a:ext cx="0" cy="504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2046595" y="2516702"/>
            <a:ext cx="0" cy="504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V="1">
            <a:off x="3211391" y="2516702"/>
            <a:ext cx="0" cy="504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V="1">
            <a:off x="4401212" y="2516704"/>
            <a:ext cx="0" cy="504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V="1">
            <a:off x="5565820" y="2516702"/>
            <a:ext cx="0" cy="504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 flipV="1">
            <a:off x="6783909" y="2524838"/>
            <a:ext cx="0" cy="504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V="1">
            <a:off x="7955342" y="2516702"/>
            <a:ext cx="0" cy="504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V="1">
            <a:off x="9123196" y="2524838"/>
            <a:ext cx="0" cy="504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884640" y="2516702"/>
            <a:ext cx="8235310" cy="81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14" idx="2"/>
          </p:cNvCxnSpPr>
          <p:nvPr/>
        </p:nvCxnSpPr>
        <p:spPr>
          <a:xfrm flipH="1">
            <a:off x="4945305" y="1927540"/>
            <a:ext cx="1" cy="5972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11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메뉴 설계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71758" y="1495169"/>
            <a:ext cx="2547095" cy="432371"/>
          </a:xfrm>
          <a:prstGeom prst="rect">
            <a:avLst/>
          </a:prstGeom>
          <a:solidFill>
            <a:srgbClr val="596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386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페이지</a:t>
            </a:r>
            <a:endParaRPr lang="ko-KR" altLang="en-US" sz="2386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047665" y="3020872"/>
            <a:ext cx="1049960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카테고리 관리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876232" y="3029006"/>
            <a:ext cx="1049960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게시판 관리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212273" y="3020871"/>
            <a:ext cx="1049960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이벤트 관리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430362" y="3029006"/>
            <a:ext cx="1049960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 관리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702526" y="3020870"/>
            <a:ext cx="1049960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 관리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531093" y="3029004"/>
            <a:ext cx="1049960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브랜드 관리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1" name="직선 연결선 50"/>
          <p:cNvCxnSpPr/>
          <p:nvPr/>
        </p:nvCxnSpPr>
        <p:spPr>
          <a:xfrm flipV="1">
            <a:off x="2053609" y="2516702"/>
            <a:ext cx="0" cy="504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3218028" y="2516702"/>
            <a:ext cx="0" cy="504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V="1">
            <a:off x="4382824" y="2516702"/>
            <a:ext cx="0" cy="504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V="1">
            <a:off x="5572645" y="2516704"/>
            <a:ext cx="0" cy="504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V="1">
            <a:off x="6737253" y="2516702"/>
            <a:ext cx="0" cy="504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 flipV="1">
            <a:off x="7955342" y="2524838"/>
            <a:ext cx="0" cy="504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2056073" y="2516702"/>
            <a:ext cx="589926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14" idx="2"/>
          </p:cNvCxnSpPr>
          <p:nvPr/>
        </p:nvCxnSpPr>
        <p:spPr>
          <a:xfrm flipH="1">
            <a:off x="4945305" y="1927540"/>
            <a:ext cx="1" cy="5972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531093" y="3653762"/>
            <a:ext cx="1049960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err="1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입점</a:t>
            </a: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브랜드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" name="직선 연결선 6"/>
          <p:cNvCxnSpPr>
            <a:stCxn id="49" idx="2"/>
            <a:endCxn id="23" idx="0"/>
          </p:cNvCxnSpPr>
          <p:nvPr/>
        </p:nvCxnSpPr>
        <p:spPr>
          <a:xfrm>
            <a:off x="2056073" y="3440723"/>
            <a:ext cx="0" cy="2130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528629" y="4304944"/>
            <a:ext cx="1049960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err="1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입점</a:t>
            </a: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문의 내역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2051145" y="4052068"/>
            <a:ext cx="2464" cy="2394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2693048" y="3640349"/>
            <a:ext cx="1049960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조회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5" name="직선 연결선 34"/>
          <p:cNvCxnSpPr>
            <a:endCxn id="34" idx="0"/>
          </p:cNvCxnSpPr>
          <p:nvPr/>
        </p:nvCxnSpPr>
        <p:spPr>
          <a:xfrm>
            <a:off x="3218028" y="3427310"/>
            <a:ext cx="0" cy="2130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690584" y="4291531"/>
            <a:ext cx="1049960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비회원 조회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 flipH="1">
            <a:off x="3213100" y="4038655"/>
            <a:ext cx="2464" cy="2394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3857844" y="3640348"/>
            <a:ext cx="1049960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 게시판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9" name="직선 연결선 38"/>
          <p:cNvCxnSpPr>
            <a:endCxn id="38" idx="0"/>
          </p:cNvCxnSpPr>
          <p:nvPr/>
        </p:nvCxnSpPr>
        <p:spPr>
          <a:xfrm>
            <a:off x="4382824" y="3427309"/>
            <a:ext cx="0" cy="2130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3855380" y="4291530"/>
            <a:ext cx="1049960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 게시판 등록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 flipH="1">
            <a:off x="4377896" y="4038654"/>
            <a:ext cx="2464" cy="2394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5047665" y="3626936"/>
            <a:ext cx="1049960" cy="1089727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 카테고리 관리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0" name="직선 연결선 49"/>
          <p:cNvCxnSpPr>
            <a:endCxn id="44" idx="0"/>
          </p:cNvCxnSpPr>
          <p:nvPr/>
        </p:nvCxnSpPr>
        <p:spPr>
          <a:xfrm>
            <a:off x="5572645" y="3413897"/>
            <a:ext cx="0" cy="2130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6212273" y="3640349"/>
            <a:ext cx="1049960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이벤트 목록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4" name="직선 연결선 63"/>
          <p:cNvCxnSpPr>
            <a:endCxn id="63" idx="0"/>
          </p:cNvCxnSpPr>
          <p:nvPr/>
        </p:nvCxnSpPr>
        <p:spPr>
          <a:xfrm>
            <a:off x="6737253" y="3427310"/>
            <a:ext cx="0" cy="2130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6209809" y="4291531"/>
            <a:ext cx="1049960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쿠폰 목록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 flipH="1">
            <a:off x="6732325" y="4038655"/>
            <a:ext cx="2464" cy="2394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7432826" y="3635561"/>
            <a:ext cx="1049960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재고 관리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8" name="직선 연결선 67"/>
          <p:cNvCxnSpPr>
            <a:endCxn id="67" idx="0"/>
          </p:cNvCxnSpPr>
          <p:nvPr/>
        </p:nvCxnSpPr>
        <p:spPr>
          <a:xfrm>
            <a:off x="7957806" y="3422522"/>
            <a:ext cx="0" cy="2130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7430362" y="4286743"/>
            <a:ext cx="1049960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일일 판매량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 flipH="1">
            <a:off x="7952878" y="4033867"/>
            <a:ext cx="2464" cy="2394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2688120" y="4907288"/>
            <a:ext cx="1049960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err="1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쪽지함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" name="직선 연결선 12"/>
          <p:cNvCxnSpPr>
            <a:stCxn id="36" idx="2"/>
            <a:endCxn id="71" idx="0"/>
          </p:cNvCxnSpPr>
          <p:nvPr/>
        </p:nvCxnSpPr>
        <p:spPr>
          <a:xfrm flipH="1">
            <a:off x="3213100" y="4703250"/>
            <a:ext cx="2464" cy="2040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83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97171" y="3001351"/>
            <a:ext cx="2112508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상의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328239" y="3001350"/>
            <a:ext cx="2112508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신발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메뉴 설계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71758" y="1495169"/>
            <a:ext cx="2547095" cy="432371"/>
          </a:xfrm>
          <a:prstGeom prst="rect">
            <a:avLst/>
          </a:prstGeom>
          <a:solidFill>
            <a:srgbClr val="596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386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</a:t>
            </a:r>
            <a:endParaRPr lang="ko-KR" altLang="en-US" sz="2386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3648" y="3861968"/>
            <a:ext cx="1458715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반팔 티셔츠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889052" y="3015407"/>
            <a:ext cx="2112508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하의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4945306" y="2443506"/>
            <a:ext cx="0" cy="58595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8384493" y="2429451"/>
            <a:ext cx="0" cy="58595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1553425" y="2429451"/>
            <a:ext cx="0" cy="58595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53425" y="2429451"/>
            <a:ext cx="683106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14" idx="2"/>
          </p:cNvCxnSpPr>
          <p:nvPr/>
        </p:nvCxnSpPr>
        <p:spPr>
          <a:xfrm flipH="1">
            <a:off x="4945305" y="1927540"/>
            <a:ext cx="1" cy="5019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3649" y="4484901"/>
            <a:ext cx="1458714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err="1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긴팔</a:t>
            </a: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티셔츠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3648" y="5154382"/>
            <a:ext cx="1458715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민소매 티셔츠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3647" y="5773068"/>
            <a:ext cx="1458716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셔츠</a:t>
            </a:r>
            <a:r>
              <a:rPr lang="en-US" altLang="ko-KR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블라우스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621810" y="3861968"/>
            <a:ext cx="1458716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err="1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카라</a:t>
            </a: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티셔츠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621810" y="4515933"/>
            <a:ext cx="1458716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맨투맨</a:t>
            </a:r>
            <a:r>
              <a:rPr lang="en-US" altLang="ko-KR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err="1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스웨트셔츠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621808" y="5154379"/>
            <a:ext cx="1458717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후드 </a:t>
            </a:r>
            <a:r>
              <a:rPr lang="ko-KR" altLang="en-US" b="1" dirty="0" err="1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스웨트셔츠</a:t>
            </a:r>
            <a:r>
              <a:rPr lang="en-US" altLang="ko-KR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후드 </a:t>
            </a:r>
            <a:r>
              <a:rPr lang="ko-KR" altLang="en-US" b="1" dirty="0" err="1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집업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621809" y="5788583"/>
            <a:ext cx="1445068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비회원 구매하기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647" y="6422108"/>
            <a:ext cx="1458717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후드 </a:t>
            </a:r>
            <a:r>
              <a:rPr lang="ko-KR" altLang="en-US" b="1" dirty="0" err="1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스웨트셔츠</a:t>
            </a:r>
            <a:r>
              <a:rPr lang="en-US" altLang="ko-KR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후드 </a:t>
            </a:r>
            <a:r>
              <a:rPr lang="ko-KR" altLang="en-US" b="1" dirty="0" err="1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집업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360797" y="3861967"/>
            <a:ext cx="1458715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데님 팬츠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360798" y="4484900"/>
            <a:ext cx="1458714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err="1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수트</a:t>
            </a: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팬츠</a:t>
            </a:r>
            <a:r>
              <a:rPr lang="en-US" altLang="ko-KR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err="1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슬랙</a:t>
            </a:r>
            <a:r>
              <a:rPr lang="ko-KR" altLang="en-US" b="1" dirty="0" err="1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360797" y="5154381"/>
            <a:ext cx="1458715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쇼트 팬츠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360796" y="5773067"/>
            <a:ext cx="1458716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err="1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레깅스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968959" y="3861967"/>
            <a:ext cx="1458716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코튼 팬츠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968959" y="4515932"/>
            <a:ext cx="1458716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트레이닝</a:t>
            </a:r>
            <a:r>
              <a:rPr lang="en-US" altLang="ko-KR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err="1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조거</a:t>
            </a: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팬츠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968958" y="5169897"/>
            <a:ext cx="1458717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스커트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982607" y="5788583"/>
            <a:ext cx="1445068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621808" y="6422108"/>
            <a:ext cx="1445068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751304" y="3861966"/>
            <a:ext cx="1458715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구두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751305" y="4484899"/>
            <a:ext cx="1458714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샌들</a:t>
            </a:r>
            <a:r>
              <a:rPr lang="en-US" altLang="ko-KR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슬리퍼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751304" y="5154380"/>
            <a:ext cx="1458715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캔버스</a:t>
            </a:r>
            <a:r>
              <a:rPr lang="en-US" altLang="ko-KR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단화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359466" y="3861966"/>
            <a:ext cx="1458716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부츠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359466" y="4515931"/>
            <a:ext cx="1458716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신발 용품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359465" y="5169896"/>
            <a:ext cx="1458717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err="1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런닝</a:t>
            </a:r>
            <a:r>
              <a:rPr lang="en-US" altLang="ko-KR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피트니스</a:t>
            </a:r>
            <a:r>
              <a:rPr lang="ko-KR" altLang="en-US" b="1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8373114" y="5788582"/>
            <a:ext cx="1445068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8" name="직선 연결선 7"/>
          <p:cNvCxnSpPr>
            <a:stCxn id="24" idx="0"/>
          </p:cNvCxnSpPr>
          <p:nvPr/>
        </p:nvCxnSpPr>
        <p:spPr>
          <a:xfrm flipV="1">
            <a:off x="743006" y="3648974"/>
            <a:ext cx="0" cy="2129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 flipV="1">
            <a:off x="2357992" y="3648972"/>
            <a:ext cx="0" cy="2129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43006" y="3648974"/>
            <a:ext cx="1612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1549406" y="3404444"/>
            <a:ext cx="4019" cy="2359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29" idx="2"/>
            <a:endCxn id="30" idx="0"/>
          </p:cNvCxnSpPr>
          <p:nvPr/>
        </p:nvCxnSpPr>
        <p:spPr>
          <a:xfrm>
            <a:off x="2351168" y="4273687"/>
            <a:ext cx="0" cy="2422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24" idx="2"/>
            <a:endCxn id="61" idx="0"/>
          </p:cNvCxnSpPr>
          <p:nvPr/>
        </p:nvCxnSpPr>
        <p:spPr>
          <a:xfrm>
            <a:off x="743006" y="4273687"/>
            <a:ext cx="0" cy="2112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61" idx="2"/>
            <a:endCxn id="62" idx="0"/>
          </p:cNvCxnSpPr>
          <p:nvPr/>
        </p:nvCxnSpPr>
        <p:spPr>
          <a:xfrm>
            <a:off x="743006" y="4896620"/>
            <a:ext cx="0" cy="2577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62" idx="2"/>
            <a:endCxn id="67" idx="0"/>
          </p:cNvCxnSpPr>
          <p:nvPr/>
        </p:nvCxnSpPr>
        <p:spPr>
          <a:xfrm flipH="1">
            <a:off x="743005" y="5566101"/>
            <a:ext cx="1" cy="2069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67" idx="2"/>
            <a:endCxn id="37" idx="0"/>
          </p:cNvCxnSpPr>
          <p:nvPr/>
        </p:nvCxnSpPr>
        <p:spPr>
          <a:xfrm>
            <a:off x="743005" y="6184787"/>
            <a:ext cx="1" cy="2373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stCxn id="59" idx="0"/>
            <a:endCxn id="35" idx="2"/>
          </p:cNvCxnSpPr>
          <p:nvPr/>
        </p:nvCxnSpPr>
        <p:spPr>
          <a:xfrm flipV="1">
            <a:off x="2344342" y="6200302"/>
            <a:ext cx="1" cy="2218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30" idx="2"/>
            <a:endCxn id="34" idx="0"/>
          </p:cNvCxnSpPr>
          <p:nvPr/>
        </p:nvCxnSpPr>
        <p:spPr>
          <a:xfrm flipH="1">
            <a:off x="2351167" y="4927652"/>
            <a:ext cx="1" cy="2267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34" idx="2"/>
            <a:endCxn id="35" idx="0"/>
          </p:cNvCxnSpPr>
          <p:nvPr/>
        </p:nvCxnSpPr>
        <p:spPr>
          <a:xfrm flipH="1">
            <a:off x="2344343" y="5566098"/>
            <a:ext cx="0" cy="2224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 flipV="1">
            <a:off x="4138906" y="3646099"/>
            <a:ext cx="0" cy="2129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 flipV="1">
            <a:off x="5753892" y="3646097"/>
            <a:ext cx="0" cy="2129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4138906" y="3646099"/>
            <a:ext cx="1612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 flipH="1">
            <a:off x="4945306" y="3401569"/>
            <a:ext cx="4019" cy="2359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5698316" y="4265059"/>
            <a:ext cx="0" cy="2422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4090154" y="4265059"/>
            <a:ext cx="0" cy="2112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4090154" y="4887992"/>
            <a:ext cx="0" cy="2577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 flipH="1">
            <a:off x="4090153" y="5557473"/>
            <a:ext cx="1" cy="2069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 flipH="1">
            <a:off x="5698315" y="4919024"/>
            <a:ext cx="1" cy="2267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 flipH="1">
            <a:off x="5691491" y="5557470"/>
            <a:ext cx="0" cy="2224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9064950" y="4265058"/>
            <a:ext cx="0" cy="2422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7456788" y="4265058"/>
            <a:ext cx="0" cy="2112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>
            <a:off x="7456788" y="4887991"/>
            <a:ext cx="0" cy="2577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 flipH="1">
            <a:off x="9064949" y="4919023"/>
            <a:ext cx="1" cy="2267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 flipH="1">
            <a:off x="9058125" y="5557469"/>
            <a:ext cx="0" cy="2224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 flipV="1">
            <a:off x="7578093" y="3648974"/>
            <a:ext cx="0" cy="2129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 flipV="1">
            <a:off x="9193079" y="3648972"/>
            <a:ext cx="0" cy="2129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>
            <a:off x="7578093" y="3648974"/>
            <a:ext cx="1612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직선 연결선 131"/>
          <p:cNvCxnSpPr/>
          <p:nvPr/>
        </p:nvCxnSpPr>
        <p:spPr>
          <a:xfrm flipH="1">
            <a:off x="8384493" y="3404444"/>
            <a:ext cx="4019" cy="2359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05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듈">
  <a:themeElements>
    <a:clrScheme name="모듈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모듈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모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123</TotalTime>
  <Words>164</Words>
  <Application>Microsoft Office PowerPoint</Application>
  <PresentationFormat>A4 용지(210x297mm)</PresentationFormat>
  <Paragraphs>94</Paragraphs>
  <Slides>5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모듈</vt:lpstr>
      <vt:lpstr>메뉴 설계</vt:lpstr>
      <vt:lpstr>메뉴 설계</vt:lpstr>
      <vt:lpstr>메뉴 설계</vt:lpstr>
      <vt:lpstr>메뉴 설계</vt:lpstr>
      <vt:lpstr>메뉴 설계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JaeHo Shin</cp:lastModifiedBy>
  <cp:revision>23</cp:revision>
  <dcterms:modified xsi:type="dcterms:W3CDTF">2019-07-07T09:06:55Z</dcterms:modified>
</cp:coreProperties>
</file>