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7" r:id="rId1"/>
  </p:sldMasterIdLst>
  <p:notesMasterIdLst>
    <p:notesMasterId r:id="rId4"/>
  </p:notesMasterIdLst>
  <p:sldIdLst>
    <p:sldId id="267" r:id="rId2"/>
    <p:sldId id="264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104" y="2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1" y="0"/>
            <a:ext cx="9905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3355848"/>
            <a:ext cx="87503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950" y="1828800"/>
            <a:ext cx="87503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7148830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7201662" y="0"/>
            <a:ext cx="272415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274641"/>
            <a:ext cx="206375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04801"/>
            <a:ext cx="65214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60647" y="6377460"/>
            <a:ext cx="41561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906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292" y="118872"/>
            <a:ext cx="8680958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386" y="1828800"/>
            <a:ext cx="8690864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773936"/>
            <a:ext cx="437515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773936"/>
            <a:ext cx="437515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98988"/>
            <a:ext cx="437687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449512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698988"/>
            <a:ext cx="437859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449512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825" y="152400"/>
            <a:ext cx="2734056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0992" y="1743134"/>
            <a:ext cx="641402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825" y="1730018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08" y="155448"/>
            <a:ext cx="2735579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45790" y="1484808"/>
            <a:ext cx="676801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8308" y="1728216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78308" y="1170432"/>
            <a:ext cx="2734056" cy="2011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8792" y="1170432"/>
            <a:ext cx="5626608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034272" y="1170432"/>
            <a:ext cx="795019" cy="2011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1" y="1"/>
            <a:ext cx="9905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775192"/>
            <a:ext cx="8915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76999"/>
            <a:ext cx="2311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60646" y="6476999"/>
            <a:ext cx="596669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8096" y="6476999"/>
            <a:ext cx="795019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660400" y="0"/>
            <a:ext cx="858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USER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Picture 2" descr="C:\Users\shin5\Desktop\prj\회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9616"/>
            <a:ext cx="9906000" cy="5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6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660399" y="0"/>
            <a:ext cx="858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C:\Users\shin5\Desktop\prj\관리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424"/>
            <a:ext cx="9906001" cy="53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133</TotalTime>
  <Words>10</Words>
  <Application>Microsoft Office PowerPoint</Application>
  <PresentationFormat>A4 용지(210x297mm)</PresentationFormat>
  <Paragraphs>4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모듈</vt:lpstr>
      <vt:lpstr>ERD 설계 - USER</vt:lpstr>
      <vt:lpstr>ERD 설계 -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JaeHo Shin</cp:lastModifiedBy>
  <cp:revision>29</cp:revision>
  <dcterms:modified xsi:type="dcterms:W3CDTF">2019-07-07T09:01:55Z</dcterms:modified>
</cp:coreProperties>
</file>