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350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41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8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9" y="-297"/>
            <a:ext cx="9906859" cy="685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422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42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4226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5060378" y="2157177"/>
            <a:ext cx="484562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0"/>
              <a:buFont typeface="Arial"/>
              <a:buNone/>
            </a:pPr>
            <a:r>
              <a:rPr lang="ko-KR" sz="8000" b="1" i="0" u="none" strike="noStrike" cap="none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Koitt No.1</a:t>
            </a:r>
            <a:endParaRPr sz="8000" b="1" i="0" u="none" strike="noStrike" cap="none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143767" y="3695299"/>
            <a:ext cx="4613442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ko-KR" sz="3500" b="0" i="0" u="none" strike="noStrike" cap="none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Web </a:t>
            </a:r>
            <a:r>
              <a:rPr lang="ko-KR" sz="3500" b="0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Application</a:t>
            </a:r>
            <a:endParaRPr lang="en-US" altLang="ko-KR" sz="3500" b="0" i="0" u="none" strike="noStrike" cap="none" dirty="0" smtClean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ko-KR" sz="3500" b="0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Project</a:t>
            </a:r>
            <a:endParaRPr sz="35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User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 descr="C:\Users\shin5\Desktop\새 폴더\유저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52" y="1593639"/>
            <a:ext cx="7063740" cy="4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C:\Users\shin5\Desktop\새 폴더\관리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45" y="1585982"/>
            <a:ext cx="5934551" cy="508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shin5\Desktop\새 폴더\관리자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71" y="1441450"/>
            <a:ext cx="53911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7171" y="300135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28239" y="3001350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7171" y="368714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9052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945306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84493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28239" y="368714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자유게시</a:t>
            </a:r>
            <a:r>
              <a:rPr lang="ko-KR" altLang="en-US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28239" y="4377519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게시판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28239" y="5053035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567073" y="3399422"/>
            <a:ext cx="0" cy="274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31" idx="0"/>
          </p:cNvCxnSpPr>
          <p:nvPr/>
        </p:nvCxnSpPr>
        <p:spPr>
          <a:xfrm>
            <a:off x="8384493" y="3413069"/>
            <a:ext cx="0" cy="274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1" idx="2"/>
            <a:endCxn id="32" idx="0"/>
          </p:cNvCxnSpPr>
          <p:nvPr/>
        </p:nvCxnSpPr>
        <p:spPr>
          <a:xfrm>
            <a:off x="8384493" y="4098860"/>
            <a:ext cx="0" cy="278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2"/>
            <a:endCxn id="33" idx="0"/>
          </p:cNvCxnSpPr>
          <p:nvPr/>
        </p:nvCxnSpPr>
        <p:spPr>
          <a:xfrm>
            <a:off x="8384493" y="4789238"/>
            <a:ext cx="0" cy="263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97171" y="4341106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찾기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7171" y="499507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연결선 63"/>
          <p:cNvCxnSpPr>
            <a:stCxn id="24" idx="2"/>
            <a:endCxn id="61" idx="0"/>
          </p:cNvCxnSpPr>
          <p:nvPr/>
        </p:nvCxnSpPr>
        <p:spPr>
          <a:xfrm>
            <a:off x="1553425" y="4098860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553425" y="4752825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10819" y="561375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구매하기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567073" y="5371511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90112" y="301540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28239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8384493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328239" y="368069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28239" y="435516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 묻는 질문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>
            <a:stCxn id="25" idx="2"/>
            <a:endCxn id="29" idx="0"/>
          </p:cNvCxnSpPr>
          <p:nvPr/>
        </p:nvCxnSpPr>
        <p:spPr>
          <a:xfrm>
            <a:off x="8384493" y="3427126"/>
            <a:ext cx="0" cy="253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9" idx="2"/>
            <a:endCxn id="30" idx="0"/>
          </p:cNvCxnSpPr>
          <p:nvPr/>
        </p:nvCxnSpPr>
        <p:spPr>
          <a:xfrm>
            <a:off x="8384493" y="4092413"/>
            <a:ext cx="0" cy="26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7171" y="3029856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813880" y="242944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7171" y="369514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>
            <a:stCxn id="35" idx="2"/>
            <a:endCxn id="39" idx="0"/>
          </p:cNvCxnSpPr>
          <p:nvPr/>
        </p:nvCxnSpPr>
        <p:spPr>
          <a:xfrm>
            <a:off x="1553425" y="3441575"/>
            <a:ext cx="0" cy="253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97171" y="436961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한정 수량 특가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4" name="직선 연결선 43"/>
          <p:cNvCxnSpPr>
            <a:stCxn id="39" idx="2"/>
            <a:endCxn id="42" idx="0"/>
          </p:cNvCxnSpPr>
          <p:nvPr/>
        </p:nvCxnSpPr>
        <p:spPr>
          <a:xfrm>
            <a:off x="1553425" y="4106863"/>
            <a:ext cx="0" cy="26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968959" y="301540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쪽지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5992727" y="2429447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328239" y="503982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>
            <a:stCxn id="30" idx="2"/>
            <a:endCxn id="48" idx="0"/>
          </p:cNvCxnSpPr>
          <p:nvPr/>
        </p:nvCxnSpPr>
        <p:spPr>
          <a:xfrm>
            <a:off x="8384493" y="4766881"/>
            <a:ext cx="0" cy="272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76232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04799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구매후기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40840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30362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58929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적립금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4970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31093" y="302087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9660" y="302900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882176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046595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3211391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401212" y="2516704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5565820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6783909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955342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9123196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84640" y="2516702"/>
            <a:ext cx="8235310" cy="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4" idx="2"/>
          </p:cNvCxnSpPr>
          <p:nvPr/>
        </p:nvCxnSpPr>
        <p:spPr>
          <a:xfrm flipH="1">
            <a:off x="4945305" y="1927540"/>
            <a:ext cx="1" cy="597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47665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76232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12273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30362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02526" y="302087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1093" y="302900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2053609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218028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382824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5572645" y="2516704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6737253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7955342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056073" y="2516702"/>
            <a:ext cx="58992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4" idx="2"/>
          </p:cNvCxnSpPr>
          <p:nvPr/>
        </p:nvCxnSpPr>
        <p:spPr>
          <a:xfrm flipH="1">
            <a:off x="4945305" y="1927540"/>
            <a:ext cx="1" cy="597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531093" y="365376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브랜드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>
            <a:stCxn id="49" idx="2"/>
            <a:endCxn id="23" idx="0"/>
          </p:cNvCxnSpPr>
          <p:nvPr/>
        </p:nvCxnSpPr>
        <p:spPr>
          <a:xfrm>
            <a:off x="2056073" y="3440723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28629" y="430494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문의 내역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051145" y="4052068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93048" y="3640349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3218028" y="3427310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0584" y="429153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3213100" y="4038655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57844" y="3640348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게시판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9" name="직선 연결선 38"/>
          <p:cNvCxnSpPr>
            <a:endCxn id="38" idx="0"/>
          </p:cNvCxnSpPr>
          <p:nvPr/>
        </p:nvCxnSpPr>
        <p:spPr>
          <a:xfrm>
            <a:off x="4382824" y="3427309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855380" y="429153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게시판 등록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4377896" y="4038654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47665" y="3626936"/>
            <a:ext cx="1049960" cy="108972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카테고리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>
            <a:endCxn id="44" idx="0"/>
          </p:cNvCxnSpPr>
          <p:nvPr/>
        </p:nvCxnSpPr>
        <p:spPr>
          <a:xfrm>
            <a:off x="5572645" y="3413897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212273" y="3640349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목록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연결선 63"/>
          <p:cNvCxnSpPr>
            <a:endCxn id="63" idx="0"/>
          </p:cNvCxnSpPr>
          <p:nvPr/>
        </p:nvCxnSpPr>
        <p:spPr>
          <a:xfrm>
            <a:off x="6737253" y="3427310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209809" y="429153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 목록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6732325" y="4038655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432826" y="363556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재고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연결선 67"/>
          <p:cNvCxnSpPr>
            <a:endCxn id="67" idx="0"/>
          </p:cNvCxnSpPr>
          <p:nvPr/>
        </p:nvCxnSpPr>
        <p:spPr>
          <a:xfrm>
            <a:off x="7957806" y="3422522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430362" y="4286743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 판매량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7952878" y="4033867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688120" y="4907288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쪽지함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>
            <a:stCxn id="36" idx="2"/>
            <a:endCxn id="71" idx="0"/>
          </p:cNvCxnSpPr>
          <p:nvPr/>
        </p:nvCxnSpPr>
        <p:spPr>
          <a:xfrm flipH="1">
            <a:off x="3213100" y="4703250"/>
            <a:ext cx="2464" cy="204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7171" y="300135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28239" y="3001350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신발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648" y="3861968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반팔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9052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945306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84493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3649" y="4484901"/>
            <a:ext cx="1458714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긴팔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648" y="5154382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민소매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47" y="5773068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셔츠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블라우스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21810" y="3861968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카라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1810" y="4515933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맨투맨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스웨트셔츠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808" y="5154379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스웨트셔츠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21809" y="5788583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구매하기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647" y="6422108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스웨트셔츠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60797" y="3861967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데님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60798" y="4484900"/>
            <a:ext cx="1458714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수트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팬츠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슬랙</a:t>
            </a:r>
            <a:r>
              <a:rPr lang="ko-KR" altLang="en-US" b="1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60797" y="5154381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쇼트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60796" y="5773067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레깅스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68959" y="3861967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코튼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68959" y="4515932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조거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68958" y="5169897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82607" y="5788583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21808" y="6422108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51304" y="3861966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51305" y="4484899"/>
            <a:ext cx="1458714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샌들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슬리퍼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51304" y="5154380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캔버스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단화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59466" y="3861966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59466" y="4515931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신발 용품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59465" y="5169896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런닝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피트니스</a:t>
            </a:r>
            <a:r>
              <a:rPr lang="ko-KR" altLang="en-US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73114" y="5788582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>
            <a:stCxn id="24" idx="0"/>
          </p:cNvCxnSpPr>
          <p:nvPr/>
        </p:nvCxnSpPr>
        <p:spPr>
          <a:xfrm flipV="1">
            <a:off x="743006" y="3648974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2357992" y="3648972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3006" y="3648974"/>
            <a:ext cx="16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9406" y="3404444"/>
            <a:ext cx="4019" cy="235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9" idx="2"/>
            <a:endCxn id="30" idx="0"/>
          </p:cNvCxnSpPr>
          <p:nvPr/>
        </p:nvCxnSpPr>
        <p:spPr>
          <a:xfrm>
            <a:off x="2351168" y="4273687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4" idx="2"/>
            <a:endCxn id="61" idx="0"/>
          </p:cNvCxnSpPr>
          <p:nvPr/>
        </p:nvCxnSpPr>
        <p:spPr>
          <a:xfrm>
            <a:off x="743006" y="4273687"/>
            <a:ext cx="0" cy="21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1" idx="2"/>
            <a:endCxn id="62" idx="0"/>
          </p:cNvCxnSpPr>
          <p:nvPr/>
        </p:nvCxnSpPr>
        <p:spPr>
          <a:xfrm>
            <a:off x="743006" y="4896620"/>
            <a:ext cx="0" cy="2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2" idx="2"/>
            <a:endCxn id="67" idx="0"/>
          </p:cNvCxnSpPr>
          <p:nvPr/>
        </p:nvCxnSpPr>
        <p:spPr>
          <a:xfrm flipH="1">
            <a:off x="743005" y="5566101"/>
            <a:ext cx="1" cy="2069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7" idx="2"/>
            <a:endCxn id="37" idx="0"/>
          </p:cNvCxnSpPr>
          <p:nvPr/>
        </p:nvCxnSpPr>
        <p:spPr>
          <a:xfrm>
            <a:off x="743005" y="6184787"/>
            <a:ext cx="1" cy="237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9" idx="0"/>
            <a:endCxn id="35" idx="2"/>
          </p:cNvCxnSpPr>
          <p:nvPr/>
        </p:nvCxnSpPr>
        <p:spPr>
          <a:xfrm flipV="1">
            <a:off x="2344342" y="6200302"/>
            <a:ext cx="1" cy="221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30" idx="2"/>
            <a:endCxn id="34" idx="0"/>
          </p:cNvCxnSpPr>
          <p:nvPr/>
        </p:nvCxnSpPr>
        <p:spPr>
          <a:xfrm flipH="1">
            <a:off x="2351167" y="4927652"/>
            <a:ext cx="1" cy="2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4" idx="2"/>
            <a:endCxn id="35" idx="0"/>
          </p:cNvCxnSpPr>
          <p:nvPr/>
        </p:nvCxnSpPr>
        <p:spPr>
          <a:xfrm flipH="1">
            <a:off x="2344343" y="5566098"/>
            <a:ext cx="0" cy="222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4138906" y="3646099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5753892" y="3646097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138906" y="3646099"/>
            <a:ext cx="16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945306" y="3401569"/>
            <a:ext cx="4019" cy="235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698316" y="4265059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090154" y="4265059"/>
            <a:ext cx="0" cy="21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090154" y="4887992"/>
            <a:ext cx="0" cy="2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>
            <a:off x="4090153" y="5557473"/>
            <a:ext cx="1" cy="2069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5698315" y="4919024"/>
            <a:ext cx="1" cy="2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5691491" y="5557470"/>
            <a:ext cx="0" cy="222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9064950" y="4265058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456788" y="4265058"/>
            <a:ext cx="0" cy="21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456788" y="4887991"/>
            <a:ext cx="0" cy="2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H="1">
            <a:off x="9064949" y="4919023"/>
            <a:ext cx="1" cy="2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9058125" y="5557469"/>
            <a:ext cx="0" cy="222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7578093" y="3648974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9193079" y="3648972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578093" y="3648974"/>
            <a:ext cx="16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8384493" y="3404444"/>
            <a:ext cx="4019" cy="235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3303319" y="3013501"/>
            <a:ext cx="35891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ko-KR" sz="5400" b="1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Thank</a:t>
            </a:r>
            <a:r>
              <a:rPr lang="ko-KR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6;p14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209886" y="5374469"/>
            <a:ext cx="932769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0567" y="3668239"/>
            <a:ext cx="920576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7000" y="4537738"/>
            <a:ext cx="932769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5612" y="3660113"/>
            <a:ext cx="920576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18127" y="2817425"/>
            <a:ext cx="926672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54545" y="1938101"/>
            <a:ext cx="932769" cy="91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1017321" y="805097"/>
            <a:ext cx="302594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"/>
              <a:buNone/>
            </a:pPr>
            <a:r>
              <a:rPr lang="ko-KR" sz="5000" b="1" i="0" u="none" strike="noStrike" cap="none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Contents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471049" y="2094258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2" name="Google Shape;92;p14"/>
          <p:cNvSpPr/>
          <p:nvPr/>
        </p:nvSpPr>
        <p:spPr>
          <a:xfrm>
            <a:off x="2224922" y="2969937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990500" y="3813737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743504" y="4667774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275359" y="2053870"/>
            <a:ext cx="208441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1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Koitt</a:t>
            </a:r>
            <a:r>
              <a:rPr lang="en-US" altLang="ko-KR" sz="3200" b="1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 </a:t>
            </a:r>
            <a:r>
              <a:rPr lang="ko-KR" sz="3200" b="1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No.1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031473" y="2936242"/>
            <a:ext cx="410630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0" i="0" u="none" strike="noStrike" cap="none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위탁판매 의류 쇼핑몰</a:t>
            </a:r>
            <a:endParaRPr sz="32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787587" y="3778930"/>
            <a:ext cx="16414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0" i="0" u="none" strike="noStrike" cap="none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벤치마킹</a:t>
            </a:r>
            <a:endParaRPr sz="32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543700" y="4656555"/>
            <a:ext cx="35221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0" i="0" u="none" strike="noStrike" cap="none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Use Case Diagram</a:t>
            </a:r>
            <a:endParaRPr sz="32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20" name="Google Shape;91;p14"/>
          <p:cNvSpPr/>
          <p:nvPr/>
        </p:nvSpPr>
        <p:spPr>
          <a:xfrm>
            <a:off x="4526390" y="5526981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lt1"/>
                </a:solidFill>
              </a:rPr>
              <a:t>5</a:t>
            </a:r>
            <a:endParaRPr dirty="0"/>
          </a:p>
        </p:txBody>
      </p:sp>
      <p:sp>
        <p:nvSpPr>
          <p:cNvPr id="21" name="Google Shape;98;p14"/>
          <p:cNvSpPr/>
          <p:nvPr/>
        </p:nvSpPr>
        <p:spPr>
          <a:xfrm>
            <a:off x="5376715" y="5588533"/>
            <a:ext cx="35221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sz="3200" b="0" i="0" u="none" strike="noStrike" cap="none" dirty="0" smtClean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메뉴 설계</a:t>
            </a:r>
            <a:endParaRPr sz="32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6298203" y="3040156"/>
            <a:ext cx="1435425" cy="143542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45" b="1" i="0" u="none" strike="noStrike" cap="none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양범호</a:t>
            </a:r>
            <a:endParaRPr sz="1845" b="1" i="0" u="none" strike="noStrike" cap="none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630075" y="3040156"/>
            <a:ext cx="1435425" cy="143542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i="0" u="none" strike="noStrike" cap="none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신민수</a:t>
            </a:r>
            <a:endParaRPr sz="1850" b="1" i="0" u="none" strike="noStrike" cap="none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296011" y="3040156"/>
            <a:ext cx="1435425" cy="1435420"/>
          </a:xfrm>
          <a:prstGeom prst="ellipse">
            <a:avLst/>
          </a:prstGeom>
          <a:solidFill>
            <a:srgbClr val="596273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45" b="1" i="0" u="none" strike="noStrike" cap="none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손동일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964139" y="3040156"/>
            <a:ext cx="1435425" cy="1435420"/>
          </a:xfrm>
          <a:prstGeom prst="ellipse">
            <a:avLst/>
          </a:prstGeom>
          <a:solidFill>
            <a:srgbClr val="596273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45" b="1" i="0" u="none" strike="noStrike" cap="none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신재호</a:t>
            </a:r>
            <a:endParaRPr sz="1845" b="1" i="0" u="none" strike="noStrike" cap="none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Koitt No.1 구성원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위탁판매 의류 쇼핑몰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085848" y="2181225"/>
            <a:ext cx="6305551" cy="303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	위탁판매</a:t>
            </a:r>
            <a:endParaRPr sz="20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158270" marR="0" lvl="0" indent="-158270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입점업체로부터 일정량의 제품을 받아놓고 구매자에게 판매되지 않은 상품들은 다시 환불하는 형태</a:t>
            </a:r>
            <a:endParaRPr sz="16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69" marR="0" lvl="0" indent="-158269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단가가 높고 심지어 소비자가보다 높은 경우도 있어 마진률이 떨어짐(</a:t>
            </a: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자본력이 없고, 네이버 스토어 팜이나 종합몰등을 이용하여 판매할 경우  적절)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marR="0" lvl="0" indent="-56670" algn="l" rtl="0">
              <a:spcBef>
                <a:spcPts val="10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158269" marR="0" lvl="0" indent="-158269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재고에 대한 부담이 없다.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None/>
            </a:pP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3642947" y="3525997"/>
            <a:ext cx="117231" cy="197827"/>
          </a:xfrm>
          <a:custGeom>
            <a:avLst/>
            <a:gdLst/>
            <a:ahLst/>
            <a:cxnLst/>
            <a:rect l="l" t="t" r="r" b="b"/>
            <a:pathLst>
              <a:path w="80" h="135" extrusionOk="0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186855" y="3525997"/>
            <a:ext cx="117231" cy="197827"/>
          </a:xfrm>
          <a:custGeom>
            <a:avLst/>
            <a:gdLst/>
            <a:ahLst/>
            <a:cxnLst/>
            <a:rect l="l" t="t" r="r" b="b"/>
            <a:pathLst>
              <a:path w="80" h="135" extrusionOk="0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040424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43354" y="2188100"/>
            <a:ext cx="2782766" cy="1239715"/>
          </a:xfrm>
          <a:custGeom>
            <a:avLst/>
            <a:gdLst/>
            <a:ahLst/>
            <a:cxnLst/>
            <a:rect l="l" t="t" r="r" b="b"/>
            <a:pathLst>
              <a:path w="803" h="357" extrusionOk="0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556490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556490" y="2188100"/>
            <a:ext cx="2785697" cy="1239715"/>
          </a:xfrm>
          <a:custGeom>
            <a:avLst/>
            <a:gdLst/>
            <a:ahLst/>
            <a:cxnLst/>
            <a:rect l="l" t="t" r="r" b="b"/>
            <a:pathLst>
              <a:path w="804" h="357" extrusionOk="0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079882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079882" y="2188100"/>
            <a:ext cx="2782766" cy="1239715"/>
          </a:xfrm>
          <a:custGeom>
            <a:avLst/>
            <a:gdLst/>
            <a:ahLst/>
            <a:cxnLst/>
            <a:rect l="l" t="t" r="r" b="b"/>
            <a:pathLst>
              <a:path w="803" h="357" extrusionOk="0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449266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968262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6479501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351944" y="3480569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871672" y="3480569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382178" y="3480569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372022" y="3710124"/>
            <a:ext cx="215475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3대 필수요소인 </a:t>
            </a:r>
            <a:r>
              <a:rPr lang="ko-KR" sz="15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의</a:t>
            </a: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식주</a:t>
            </a:r>
            <a:endParaRPr sz="15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850137" y="3710124"/>
            <a:ext cx="223651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현대인들의 편리함 추구</a:t>
            </a:r>
            <a:endParaRPr sz="15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550536" y="3710124"/>
            <a:ext cx="185820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패션 트렌드 정보 습득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265687" y="2968095"/>
            <a:ext cx="367408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A</a:t>
            </a:r>
            <a:endParaRPr sz="2215" b="1"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87088" y="2968095"/>
            <a:ext cx="362600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B</a:t>
            </a:r>
            <a:endParaRPr sz="2215" b="1"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287105" y="2968095"/>
            <a:ext cx="385042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C</a:t>
            </a:r>
            <a:endParaRPr sz="2215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이유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 rot="10800000" flipH="1">
            <a:off x="1144855" y="5543020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106764" y="1930402"/>
            <a:ext cx="1821674" cy="38216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커뮤니티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Google Shape;149;p18"/>
          <p:cNvSpPr/>
          <p:nvPr/>
        </p:nvSpPr>
        <p:spPr>
          <a:xfrm rot="10800000" flipH="1">
            <a:off x="1144855" y="2810969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170179" y="2394993"/>
            <a:ext cx="1694846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4" b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텍스트</a:t>
            </a:r>
            <a:endParaRPr sz="1704" b="1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 rot="10800000">
            <a:off x="1917640" y="2823723"/>
            <a:ext cx="199922" cy="162899"/>
          </a:xfrm>
          <a:prstGeom prst="triangle">
            <a:avLst>
              <a:gd name="adj" fmla="val 50000"/>
            </a:avLst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170179" y="3041175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자유 게시판이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중고 거래 게시판이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 rot="10800000" flipH="1">
            <a:off x="3117284" y="5543020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079194" y="1930402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마이 페이지</a:t>
            </a:r>
            <a:endParaRPr sz="1600" b="1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 rot="10800000" flipH="1">
            <a:off x="3117284" y="2810969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3142608" y="2394993"/>
            <a:ext cx="1694846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4" b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텍스트</a:t>
            </a:r>
            <a:endParaRPr sz="1704" b="1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 rot="10800000">
            <a:off x="3890070" y="2823723"/>
            <a:ext cx="199922" cy="162899"/>
          </a:xfrm>
          <a:prstGeom prst="triangle">
            <a:avLst>
              <a:gd name="adj" fmla="val 50000"/>
            </a:avLst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3142608" y="3041175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회원 정보 수정이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회원 탈퇴가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10800000" flipH="1">
            <a:off x="5089713" y="5543020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051623" y="1930402"/>
            <a:ext cx="1821674" cy="38216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상품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Google Shape;161;p18"/>
          <p:cNvSpPr/>
          <p:nvPr/>
        </p:nvSpPr>
        <p:spPr>
          <a:xfrm rot="10800000" flipH="1">
            <a:off x="5089713" y="2810969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5115037" y="2394993"/>
            <a:ext cx="1694846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4" b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텍스트</a:t>
            </a:r>
            <a:endParaRPr sz="1704" b="1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rot="10800000">
            <a:off x="5862498" y="2823723"/>
            <a:ext cx="199922" cy="162899"/>
          </a:xfrm>
          <a:prstGeom prst="triangle">
            <a:avLst>
              <a:gd name="adj" fmla="val 50000"/>
            </a:avLst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5115037" y="3041175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상품들을 담을 수 있는가?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비회원으로 구매 할 수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 rot="10800000" flipH="1">
            <a:off x="7062143" y="5543020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7024052" y="1930402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브랜드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Google Shape;167;p18"/>
          <p:cNvSpPr/>
          <p:nvPr/>
        </p:nvSpPr>
        <p:spPr>
          <a:xfrm rot="10800000" flipH="1">
            <a:off x="7062143" y="2810969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7087467" y="2394993"/>
            <a:ext cx="1694846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4" b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텍스트</a:t>
            </a:r>
            <a:endParaRPr sz="1704" b="1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 rot="10800000">
            <a:off x="7834927" y="2823723"/>
            <a:ext cx="199922" cy="162899"/>
          </a:xfrm>
          <a:prstGeom prst="triangle">
            <a:avLst>
              <a:gd name="adj" fmla="val 50000"/>
            </a:avLst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7087467" y="3041175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입점 게시판이 있는가?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무엇이 필요한가?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8" name="Google Shape;178;p19" descr="C:\Users\shin5\Desktop\무신사스토어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61" y="2028824"/>
            <a:ext cx="9072563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5" name="Google Shape;185;p20" descr="C:\Users\shin5\Desktop\바이비기닝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26" y="2047875"/>
            <a:ext cx="90773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User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C:\Users\shin5\Desktop\새 폴더\유저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92" y="1714783"/>
            <a:ext cx="7834312" cy="468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291</Words>
  <Application>Microsoft Office PowerPoint</Application>
  <PresentationFormat>A4 용지(210x297mm)</PresentationFormat>
  <Paragraphs>161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Koitt No.1 구성원</vt:lpstr>
      <vt:lpstr>위탁판매 의류 쇼핑몰</vt:lpstr>
      <vt:lpstr>선정 이유</vt:lpstr>
      <vt:lpstr>무엇이 필요한가?</vt:lpstr>
      <vt:lpstr>벤치마킹</vt:lpstr>
      <vt:lpstr>벤치마킹</vt:lpstr>
      <vt:lpstr>Use Case Diagram - User</vt:lpstr>
      <vt:lpstr>Use Case Diagram - User</vt:lpstr>
      <vt:lpstr>Use Case Diagram - Manager</vt:lpstr>
      <vt:lpstr>Use Case Diagram - Manager</vt:lpstr>
      <vt:lpstr>메뉴 설계</vt:lpstr>
      <vt:lpstr>메뉴 설계</vt:lpstr>
      <vt:lpstr>메뉴 설계</vt:lpstr>
      <vt:lpstr>메뉴 설계</vt:lpstr>
      <vt:lpstr>메뉴 설계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19</cp:revision>
  <dcterms:modified xsi:type="dcterms:W3CDTF">2019-07-01T07:56:30Z</dcterms:modified>
</cp:coreProperties>
</file>