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66" r:id="rId1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62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9" y="-297"/>
            <a:ext cx="9906859" cy="685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6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5060378" y="2157177"/>
            <a:ext cx="484562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0"/>
              <a:buFont typeface="Arial"/>
              <a:buNone/>
            </a:pPr>
            <a:r>
              <a:rPr lang="ko-KR" sz="8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 No.1</a:t>
            </a:r>
            <a:endParaRPr sz="8000" b="1" i="0" u="none" strike="noStrike" cap="none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143767" y="3695299"/>
            <a:ext cx="461344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Web </a:t>
            </a:r>
            <a:r>
              <a:rPr lang="ko-KR" sz="35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Application</a:t>
            </a:r>
            <a:endParaRPr lang="en-US" altLang="ko-KR" sz="3500" b="0" i="0" u="none" strike="noStrike" cap="none" dirty="0" smtClean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Project</a:t>
            </a:r>
            <a:endParaRPr sz="35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 descr="C:\Users\shin5\Desktop\새 폴더\유저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52" y="1593639"/>
            <a:ext cx="7063740" cy="4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shin5\Desktop\새 폴더\관리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45" y="1585982"/>
            <a:ext cx="5934551" cy="50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shin5\Desktop\새 폴더\관리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1" y="1441450"/>
            <a:ext cx="53911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7171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28239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자유게시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8239" y="4377519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28239" y="5053035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567073" y="3399422"/>
            <a:ext cx="0" cy="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31" idx="0"/>
          </p:cNvCxnSpPr>
          <p:nvPr/>
        </p:nvCxnSpPr>
        <p:spPr>
          <a:xfrm>
            <a:off x="8384493" y="3413069"/>
            <a:ext cx="0" cy="274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1" idx="2"/>
            <a:endCxn id="32" idx="0"/>
          </p:cNvCxnSpPr>
          <p:nvPr/>
        </p:nvCxnSpPr>
        <p:spPr>
          <a:xfrm>
            <a:off x="8384493" y="4098860"/>
            <a:ext cx="0" cy="278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2"/>
            <a:endCxn id="33" idx="0"/>
          </p:cNvCxnSpPr>
          <p:nvPr/>
        </p:nvCxnSpPr>
        <p:spPr>
          <a:xfrm>
            <a:off x="8384493" y="4789238"/>
            <a:ext cx="0" cy="263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97171" y="434110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7171" y="499507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stCxn id="24" idx="2"/>
            <a:endCxn id="61" idx="0"/>
          </p:cNvCxnSpPr>
          <p:nvPr/>
        </p:nvCxnSpPr>
        <p:spPr>
          <a:xfrm>
            <a:off x="1553425" y="4098860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53425" y="4752825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10819" y="561375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67073" y="5371511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90112" y="301540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28239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8384493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28239" y="368069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8239" y="435516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묻는 질문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>
            <a:stCxn id="25" idx="2"/>
            <a:endCxn id="29" idx="0"/>
          </p:cNvCxnSpPr>
          <p:nvPr/>
        </p:nvCxnSpPr>
        <p:spPr>
          <a:xfrm>
            <a:off x="8384493" y="3427126"/>
            <a:ext cx="0" cy="253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9" idx="2"/>
            <a:endCxn id="30" idx="0"/>
          </p:cNvCxnSpPr>
          <p:nvPr/>
        </p:nvCxnSpPr>
        <p:spPr>
          <a:xfrm>
            <a:off x="8384493" y="409241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7171" y="302985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813880" y="242944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7171" y="369514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>
            <a:stCxn id="35" idx="2"/>
            <a:endCxn id="39" idx="0"/>
          </p:cNvCxnSpPr>
          <p:nvPr/>
        </p:nvCxnSpPr>
        <p:spPr>
          <a:xfrm>
            <a:off x="1553425" y="3441575"/>
            <a:ext cx="0" cy="25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97171" y="436961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 수량 특가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연결선 43"/>
          <p:cNvCxnSpPr>
            <a:stCxn id="39" idx="2"/>
            <a:endCxn id="42" idx="0"/>
          </p:cNvCxnSpPr>
          <p:nvPr/>
        </p:nvCxnSpPr>
        <p:spPr>
          <a:xfrm>
            <a:off x="1553425" y="410686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68959" y="301540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992727" y="2429447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7623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0479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구매후기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084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036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892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적립금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497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31093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9660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882176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046595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211391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401212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565820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783909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955342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123196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84640" y="2516702"/>
            <a:ext cx="8235310" cy="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7665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7623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2273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3036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02526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1093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2053609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218028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82824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5572645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737253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955342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056073" y="2516702"/>
            <a:ext cx="5899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31093" y="365376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브랜드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>
            <a:stCxn id="49" idx="2"/>
            <a:endCxn id="23" idx="0"/>
          </p:cNvCxnSpPr>
          <p:nvPr/>
        </p:nvCxnSpPr>
        <p:spPr>
          <a:xfrm>
            <a:off x="2056073" y="3440723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8629" y="430494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문의 내역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051145" y="4052068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93048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3218028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0584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3100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57844" y="364034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연결선 38"/>
          <p:cNvCxnSpPr>
            <a:endCxn id="38" idx="0"/>
          </p:cNvCxnSpPr>
          <p:nvPr/>
        </p:nvCxnSpPr>
        <p:spPr>
          <a:xfrm>
            <a:off x="4382824" y="3427309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855380" y="429153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게시판 등록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377896" y="4038654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47665" y="3626936"/>
            <a:ext cx="1049960" cy="108972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>
            <a:endCxn id="44" idx="0"/>
          </p:cNvCxnSpPr>
          <p:nvPr/>
        </p:nvCxnSpPr>
        <p:spPr>
          <a:xfrm>
            <a:off x="5572645" y="3413897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12273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6737253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09809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6732325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432826" y="363556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재고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>
            <a:endCxn id="67" idx="0"/>
          </p:cNvCxnSpPr>
          <p:nvPr/>
        </p:nvCxnSpPr>
        <p:spPr>
          <a:xfrm>
            <a:off x="7957806" y="3422522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430362" y="4286743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 판매량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7952878" y="4033867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688120" y="490728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쪽지함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>
            <a:stCxn id="36" idx="2"/>
            <a:endCxn id="71" idx="0"/>
          </p:cNvCxnSpPr>
          <p:nvPr/>
        </p:nvCxnSpPr>
        <p:spPr>
          <a:xfrm flipH="1">
            <a:off x="3213100" y="4703250"/>
            <a:ext cx="2464" cy="204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3303319" y="3013501"/>
            <a:ext cx="35891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ko-KR" sz="5400" b="1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Thank</a:t>
            </a:r>
            <a:r>
              <a:rPr lang="ko-KR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6;p14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209886" y="5374469"/>
            <a:ext cx="932769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0567" y="3668239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7000" y="4537738"/>
            <a:ext cx="932769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5612" y="3660113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8127" y="2817425"/>
            <a:ext cx="926672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54545" y="1938101"/>
            <a:ext cx="932769" cy="9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1017321" y="805097"/>
            <a:ext cx="30259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lang="ko-KR" sz="5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Contents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471049" y="2094258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2224922" y="2969937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990500" y="3813737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743504" y="4667774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275359" y="2053870"/>
            <a:ext cx="208441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</a:t>
            </a:r>
            <a:r>
              <a:rPr lang="en-US" alt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 </a:t>
            </a:r>
            <a:r>
              <a:rPr 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No.1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031473" y="2936242"/>
            <a:ext cx="410630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위탁판매 의류 쇼핑몰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787587" y="3778930"/>
            <a:ext cx="16414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벤치마킹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543700" y="4656555"/>
            <a:ext cx="35221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Use Case Diagram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20" name="Google Shape;91;p14"/>
          <p:cNvSpPr/>
          <p:nvPr/>
        </p:nvSpPr>
        <p:spPr>
          <a:xfrm>
            <a:off x="4526390" y="552698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</a:rPr>
              <a:t>5</a:t>
            </a:r>
            <a:endParaRPr dirty="0"/>
          </a:p>
        </p:txBody>
      </p:sp>
      <p:sp>
        <p:nvSpPr>
          <p:cNvPr id="21" name="Google Shape;98;p14"/>
          <p:cNvSpPr/>
          <p:nvPr/>
        </p:nvSpPr>
        <p:spPr>
          <a:xfrm>
            <a:off x="5376715" y="5588533"/>
            <a:ext cx="35221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메뉴 설계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6298203" y="3040156"/>
            <a:ext cx="1435425" cy="1435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양범호</a:t>
            </a:r>
            <a:endParaRPr sz="1845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630075" y="3040156"/>
            <a:ext cx="1435425" cy="1435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신민수</a:t>
            </a:r>
            <a:endParaRPr sz="1850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296011" y="3040156"/>
            <a:ext cx="1435425" cy="1435420"/>
          </a:xfrm>
          <a:prstGeom prst="ellipse">
            <a:avLst/>
          </a:prstGeom>
          <a:solidFill>
            <a:srgbClr val="596273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손동일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964139" y="3040156"/>
            <a:ext cx="1435425" cy="1435420"/>
          </a:xfrm>
          <a:prstGeom prst="ellipse">
            <a:avLst/>
          </a:prstGeom>
          <a:solidFill>
            <a:srgbClr val="596273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신재호</a:t>
            </a:r>
            <a:endParaRPr sz="1845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Koitt No.1 구성원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위탁판매 의류 쇼핑몰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085848" y="2181225"/>
            <a:ext cx="6305551" cy="303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	위탁판매</a:t>
            </a:r>
            <a:endParaRPr sz="20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70" marR="0" lvl="0" indent="-158270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입점업체로부터 일정량의 제품을 받아놓고 구매자에게 판매되지 않은 상품들은 다시 환불하는 형태</a:t>
            </a: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단가가 높고 심지어 소비자가보다 높은 경우도 있어 마진률이 떨어짐(</a:t>
            </a: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자본력이 없고, 네이버 스토어 팜이나 종합몰등을 이용하여 판매할 경우  적절)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marR="0" lvl="0" indent="-5667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재고에 대한 부담이 없다.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642947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186855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040424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3354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556490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56490" y="2188100"/>
            <a:ext cx="2785697" cy="1239715"/>
          </a:xfrm>
          <a:custGeom>
            <a:avLst/>
            <a:gdLst/>
            <a:ahLst/>
            <a:cxnLst/>
            <a:rect l="l" t="t" r="r" b="b"/>
            <a:pathLst>
              <a:path w="804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79882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079882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49266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68262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479501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51944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871672" y="3480569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382178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72022" y="3710124"/>
            <a:ext cx="215475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3대 필수요소인 </a:t>
            </a:r>
            <a:r>
              <a:rPr lang="ko-KR" sz="15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의</a:t>
            </a: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식주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850137" y="3710124"/>
            <a:ext cx="223651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현대인들의 편리함 추구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550536" y="3710124"/>
            <a:ext cx="18582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패션 트렌드 정보 습득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265687" y="2968095"/>
            <a:ext cx="367408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87088" y="2968095"/>
            <a:ext cx="362600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B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287105" y="2968095"/>
            <a:ext cx="385042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</a:t>
            </a:r>
            <a:endParaRPr sz="2215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이유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800000" flipH="1">
            <a:off x="1144855" y="554302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106764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커뮤니티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Google Shape;149;p18"/>
          <p:cNvSpPr/>
          <p:nvPr/>
        </p:nvSpPr>
        <p:spPr>
          <a:xfrm rot="10800000" flipH="1">
            <a:off x="1144855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170179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10800000">
            <a:off x="1917640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170179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자유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중고 거래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10800000" flipH="1">
            <a:off x="3117284" y="554302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079194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마이 페이지</a:t>
            </a:r>
            <a:endParaRPr sz="1600" b="1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10800000" flipH="1">
            <a:off x="3117284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142608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10800000">
            <a:off x="3890070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142608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정보 수정이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탈퇴가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5089713" y="554302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051623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5089713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115037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>
            <a:off x="5862498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115037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상품들을 담을 수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비회원으로 구매 할 수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 flipH="1">
            <a:off x="7062143" y="554302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024052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브랜드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Google Shape;167;p18"/>
          <p:cNvSpPr/>
          <p:nvPr/>
        </p:nvSpPr>
        <p:spPr>
          <a:xfrm rot="10800000" flipH="1">
            <a:off x="7062143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7087467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10800000">
            <a:off x="7834927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087467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입점 게시판이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 필요한가?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8" name="Google Shape;178;p19" descr="C:\Users\shin5\Desktop\무신사스토어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1" y="2028824"/>
            <a:ext cx="907256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5" name="Google Shape;185;p20" descr="C:\Users\shin5\Desktop\바이비기닝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6" y="2047875"/>
            <a:ext cx="90773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shin5\Desktop\새 폴더\유저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2" y="1714783"/>
            <a:ext cx="7834312" cy="46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225</Words>
  <Application>Microsoft Office PowerPoint</Application>
  <PresentationFormat>A4 용지(210x297mm)</PresentationFormat>
  <Paragraphs>123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Koitt No.1 구성원</vt:lpstr>
      <vt:lpstr>위탁판매 의류 쇼핑몰</vt:lpstr>
      <vt:lpstr>선정 이유</vt:lpstr>
      <vt:lpstr>무엇이 필요한가?</vt:lpstr>
      <vt:lpstr>벤치마킹</vt:lpstr>
      <vt:lpstr>벤치마킹</vt:lpstr>
      <vt:lpstr>Use Case Diagram - User</vt:lpstr>
      <vt:lpstr>Use Case Diagram - User</vt:lpstr>
      <vt:lpstr>Use Case Diagram - Manager</vt:lpstr>
      <vt:lpstr>Use Case Diagram - Manager</vt:lpstr>
      <vt:lpstr>메뉴 설계</vt:lpstr>
      <vt:lpstr>메뉴 설계</vt:lpstr>
      <vt:lpstr>메뉴 설계</vt:lpstr>
      <vt:lpstr>메뉴 설계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15</cp:revision>
  <dcterms:modified xsi:type="dcterms:W3CDTF">2019-07-01T07:24:49Z</dcterms:modified>
</cp:coreProperties>
</file>