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47" autoAdjust="0"/>
  </p:normalViewPr>
  <p:slideViewPr>
    <p:cSldViewPr snapToGrid="0">
      <p:cViewPr>
        <p:scale>
          <a:sx n="78" d="100"/>
          <a:sy n="78" d="100"/>
        </p:scale>
        <p:origin x="-2358" y="-64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824116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3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4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5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t>6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1" y="0"/>
            <a:ext cx="9905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3355848"/>
            <a:ext cx="87503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42950" y="1828800"/>
            <a:ext cx="87503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906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7148830" y="0"/>
            <a:ext cx="4953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7201662" y="0"/>
            <a:ext cx="272415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46950" y="274641"/>
            <a:ext cx="206375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04801"/>
            <a:ext cx="652145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60647" y="6377460"/>
            <a:ext cx="41561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1_제목 및 내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>
  <p:cSld name="1_비교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55448"/>
            <a:ext cx="89154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906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906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292" y="118872"/>
            <a:ext cx="8680958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2386" y="1828800"/>
            <a:ext cx="8690864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773936"/>
            <a:ext cx="437515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773936"/>
            <a:ext cx="437515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98988"/>
            <a:ext cx="4376870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449512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698988"/>
            <a:ext cx="4378590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449512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825" y="152400"/>
            <a:ext cx="2734056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70992" y="1743134"/>
            <a:ext cx="641402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825" y="1730018"/>
            <a:ext cx="267462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3093715" y="0"/>
            <a:ext cx="4953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3093715" y="0"/>
            <a:ext cx="4953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308" y="155448"/>
            <a:ext cx="2735579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145790" y="1484808"/>
            <a:ext cx="676801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8308" y="1728216"/>
            <a:ext cx="267462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78308" y="1170432"/>
            <a:ext cx="2734056" cy="20116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93715" y="0"/>
            <a:ext cx="4953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3093715" y="0"/>
            <a:ext cx="4953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8792" y="1170432"/>
            <a:ext cx="5626608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034272" y="1170432"/>
            <a:ext cx="795019" cy="20116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906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1" y="1"/>
            <a:ext cx="9905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89154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775192"/>
            <a:ext cx="89154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476999"/>
            <a:ext cx="23114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860646" y="6476999"/>
            <a:ext cx="5966696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8096" y="6476999"/>
            <a:ext cx="795019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298145" y="108921"/>
            <a:ext cx="484562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8000"/>
              <a:buFont typeface="Arial"/>
              <a:buNone/>
            </a:pPr>
            <a:r>
              <a:rPr lang="ko-KR" sz="8000" b="1" i="0" u="none" strike="noStrike" cap="none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Koitt No.1</a:t>
            </a:r>
            <a:endParaRPr sz="8000" b="1" i="0" u="none" strike="noStrike" cap="none" dirty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5143767" y="3695299"/>
            <a:ext cx="4613442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ko-KR" sz="3500" b="0" i="0" u="none" strike="noStrike" cap="none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Web </a:t>
            </a:r>
            <a:r>
              <a:rPr lang="ko-KR" sz="3500" b="0" i="0" u="none" strike="noStrike" cap="none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Application</a:t>
            </a:r>
            <a:endParaRPr lang="en-US" altLang="ko-KR" sz="3500" b="0" i="0" u="none" strike="noStrike" cap="none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ko-KR" sz="3500" b="0" i="0" u="none" strike="noStrike" cap="none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Project</a:t>
            </a:r>
            <a:endParaRPr sz="3500" b="0" i="0" u="none" strike="noStrike" cap="none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92206" y="4882432"/>
            <a:ext cx="104067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신민수</a:t>
            </a:r>
            <a:endParaRPr lang="en-US" altLang="ko-KR" sz="25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5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신재호</a:t>
            </a:r>
            <a:endParaRPr lang="en-US" altLang="ko-KR" sz="25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5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양범</a:t>
            </a:r>
            <a:r>
              <a:rPr lang="ko-KR" altLang="en-US" sz="25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2733" y="4204263"/>
            <a:ext cx="920576" cy="92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7778" y="4196137"/>
            <a:ext cx="920576" cy="92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0293" y="3353449"/>
            <a:ext cx="926672" cy="92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66711" y="2474125"/>
            <a:ext cx="932769" cy="91447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>
            <a:off x="999565" y="293458"/>
            <a:ext cx="302594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000"/>
              <a:buFont typeface="Arial"/>
              <a:buNone/>
            </a:pPr>
            <a:r>
              <a:rPr lang="ko-KR" sz="5000" b="1" i="0" u="none" strike="noStrike" cap="none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Contents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2083215" y="2630282"/>
            <a:ext cx="29976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ko-KR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92" name="Google Shape;92;p14"/>
          <p:cNvSpPr/>
          <p:nvPr/>
        </p:nvSpPr>
        <p:spPr>
          <a:xfrm>
            <a:off x="2837088" y="3505961"/>
            <a:ext cx="29976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ko-KR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3602666" y="4349761"/>
            <a:ext cx="29976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ko-KR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2887525" y="2589894"/>
            <a:ext cx="179321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ts val="3200"/>
            </a:pPr>
            <a:r>
              <a:rPr lang="ko-KR" altLang="en-US" sz="3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선정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3643639" y="3472266"/>
            <a:ext cx="157685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ts val="3200"/>
            </a:pPr>
            <a:r>
              <a:rPr lang="ko-KR" altLang="en-US" sz="3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벤치마킹</a:t>
            </a:r>
            <a:endParaRPr lang="ko-KR" altLang="en-US" sz="3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4399753" y="4314954"/>
            <a:ext cx="164147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sz="3200" b="0" i="0" u="none" strike="noStrike" cap="none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벤치마킹</a:t>
            </a:r>
            <a:endParaRPr sz="3200" b="0" i="0" u="none" strike="noStrike" cap="none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선정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1085848" y="2181225"/>
            <a:ext cx="6305551" cy="3031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000" dirty="0" smtClean="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sz="2000" b="0" i="0" u="none" strike="noStrike" cap="none" dirty="0" smtClean="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위탁판매</a:t>
            </a:r>
            <a:r>
              <a:rPr lang="en-US" altLang="ko-KR" sz="2000" b="0" i="0" u="none" strike="noStrike" cap="none" dirty="0" smtClean="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 </a:t>
            </a:r>
            <a:r>
              <a:rPr lang="ko-KR" altLang="en-US" sz="2000" b="0" i="0" u="none" strike="noStrike" cap="none" dirty="0" smtClean="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의류 쇼핑몰</a:t>
            </a:r>
            <a:endParaRPr sz="2000" b="0" i="0" u="none" strike="noStrike" cap="none" dirty="0" smtClean="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  <a:p>
            <a:pPr marL="0" marR="0" lvl="0" indent="0" algn="l" rtl="0">
              <a:spcBef>
                <a:spcPts val="102"/>
              </a:spcBef>
              <a:spcAft>
                <a:spcPts val="0"/>
              </a:spcAft>
              <a:buNone/>
            </a:pPr>
            <a:endParaRPr sz="1600" b="0" i="0" u="none" strike="noStrike" cap="none" dirty="0" smtClean="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  <a:p>
            <a:pPr marL="158270" marR="0" lvl="0" indent="-158270" algn="l" rtl="0">
              <a:spcBef>
                <a:spcPts val="102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 dirty="0" err="1" smtClean="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입점업체로부터</a:t>
            </a:r>
            <a:r>
              <a:rPr lang="ko-KR" sz="1600" dirty="0" smtClean="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sz="1600" dirty="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일정량의 제품을 받아놓고 구매자에게 판매되지 않은 상품들은 다시 환불하는 형태</a:t>
            </a:r>
            <a:endParaRPr sz="1600" b="0" i="0" u="none" strike="noStrike" cap="none" dirty="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  <a:p>
            <a:pPr marL="0" marR="0" lvl="0" indent="0" algn="l" rtl="0">
              <a:spcBef>
                <a:spcPts val="102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58269" marR="0" lvl="0" indent="-158269" algn="l" rtl="0">
              <a:spcBef>
                <a:spcPts val="102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 b="0" i="0" u="none" strike="noStrike" cap="none" dirty="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단가가 높고 심지어 소비자가보다 높은 경우도 있어 </a:t>
            </a:r>
            <a:r>
              <a:rPr lang="ko-KR" sz="1600" b="0" i="0" u="none" strike="noStrike" cap="none" dirty="0" err="1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마진률이</a:t>
            </a:r>
            <a:r>
              <a:rPr lang="ko-KR" sz="1600" b="0" i="0" u="none" strike="noStrike" cap="none" dirty="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 떨어짐(</a:t>
            </a:r>
            <a:r>
              <a:rPr lang="ko-KR" sz="1600" dirty="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자본력이 없고, </a:t>
            </a:r>
            <a:r>
              <a:rPr lang="ko-KR" sz="1600" dirty="0" err="1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</a:t>
            </a:r>
            <a:r>
              <a:rPr lang="ko-KR" sz="1600" dirty="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팜이나 </a:t>
            </a:r>
            <a:r>
              <a:rPr lang="ko-KR" sz="1600" dirty="0" err="1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종합몰등을</a:t>
            </a:r>
            <a:r>
              <a:rPr lang="ko-KR" sz="1600" dirty="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이용하여 판매할 경우  적절)</a:t>
            </a:r>
            <a:endParaRPr sz="1600" dirty="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58270" marR="0" lvl="0" indent="-56670" algn="l" rtl="0">
              <a:spcBef>
                <a:spcPts val="102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  <a:p>
            <a:pPr marL="158269" marR="0" lvl="0" indent="-158269" algn="l" rtl="0">
              <a:spcBef>
                <a:spcPts val="102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 b="0" i="0" u="none" strike="noStrike" cap="none" dirty="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재고에 대한 부담이 없다.</a:t>
            </a:r>
            <a:endParaRPr sz="1600" dirty="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marR="0" lvl="0" indent="0" algn="l" rtl="0">
              <a:spcBef>
                <a:spcPts val="102"/>
              </a:spcBef>
              <a:spcAft>
                <a:spcPts val="0"/>
              </a:spcAft>
              <a:buNone/>
            </a:pPr>
            <a:endParaRPr sz="1600" dirty="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3642947" y="3525997"/>
            <a:ext cx="117231" cy="197827"/>
          </a:xfrm>
          <a:custGeom>
            <a:avLst/>
            <a:gdLst/>
            <a:ahLst/>
            <a:cxnLst/>
            <a:rect l="l" t="t" r="r" b="b"/>
            <a:pathLst>
              <a:path w="80" h="135" extrusionOk="0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84400" tIns="42200" rIns="84400" bIns="42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6186855" y="3525997"/>
            <a:ext cx="117231" cy="197827"/>
          </a:xfrm>
          <a:custGeom>
            <a:avLst/>
            <a:gdLst/>
            <a:ahLst/>
            <a:cxnLst/>
            <a:rect l="l" t="t" r="r" b="b"/>
            <a:pathLst>
              <a:path w="80" h="135" extrusionOk="0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84400" tIns="42200" rIns="84400" bIns="42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1040424" y="3838122"/>
            <a:ext cx="2785697" cy="1251438"/>
          </a:xfrm>
          <a:custGeom>
            <a:avLst/>
            <a:gdLst/>
            <a:ahLst/>
            <a:cxnLst/>
            <a:rect l="l" t="t" r="r" b="b"/>
            <a:pathLst>
              <a:path w="804" h="360" extrusionOk="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4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1043354" y="2188100"/>
            <a:ext cx="2782766" cy="1239715"/>
          </a:xfrm>
          <a:custGeom>
            <a:avLst/>
            <a:gdLst/>
            <a:ahLst/>
            <a:cxnLst/>
            <a:rect l="l" t="t" r="r" b="b"/>
            <a:pathLst>
              <a:path w="803" h="357" extrusionOk="0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4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3556490" y="3838122"/>
            <a:ext cx="2785697" cy="1251438"/>
          </a:xfrm>
          <a:custGeom>
            <a:avLst/>
            <a:gdLst/>
            <a:ahLst/>
            <a:cxnLst/>
            <a:rect l="l" t="t" r="r" b="b"/>
            <a:pathLst>
              <a:path w="804" h="360" extrusionOk="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4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3556490" y="2188100"/>
            <a:ext cx="2785697" cy="1239715"/>
          </a:xfrm>
          <a:custGeom>
            <a:avLst/>
            <a:gdLst/>
            <a:ahLst/>
            <a:cxnLst/>
            <a:rect l="l" t="t" r="r" b="b"/>
            <a:pathLst>
              <a:path w="804" h="357" extrusionOk="0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4" y="357"/>
                  <a:pt x="804" y="357"/>
                  <a:pt x="804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9" y="357"/>
                  <a:pt x="79" y="357"/>
                  <a:pt x="79" y="357"/>
                </a:cubic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4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079882" y="3838122"/>
            <a:ext cx="2785697" cy="1251438"/>
          </a:xfrm>
          <a:custGeom>
            <a:avLst/>
            <a:gdLst/>
            <a:ahLst/>
            <a:cxnLst/>
            <a:rect l="l" t="t" r="r" b="b"/>
            <a:pathLst>
              <a:path w="804" h="360" extrusionOk="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5" y="0"/>
                  <a:pt x="725" y="0"/>
                  <a:pt x="725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4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6079882" y="2188100"/>
            <a:ext cx="2782766" cy="1239715"/>
          </a:xfrm>
          <a:custGeom>
            <a:avLst/>
            <a:gdLst/>
            <a:ahLst/>
            <a:cxnLst/>
            <a:rect l="l" t="t" r="r" b="b"/>
            <a:pathLst>
              <a:path w="803" h="357" extrusionOk="0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8" y="78"/>
                  <a:pt x="402" y="7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4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1449266" y="2649695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4400" tIns="42200" rIns="84400" bIns="42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3968262" y="2649695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4400" tIns="42200" rIns="84400" bIns="42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6479501" y="2649695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4400" tIns="42200" rIns="84400" bIns="42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2351944" y="3480569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84400" tIns="42200" rIns="84400" bIns="42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4871672" y="3480569"/>
            <a:ext cx="193431" cy="2784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84400" tIns="42200" rIns="84400" bIns="42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7382178" y="3480569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84400" tIns="42200" rIns="84400" bIns="42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6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1372022" y="3710124"/>
            <a:ext cx="2154757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3대 필수요소인 </a:t>
            </a:r>
            <a:r>
              <a:rPr lang="ko-KR" sz="15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의</a:t>
            </a:r>
            <a:r>
              <a:rPr lang="ko-KR" sz="15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식주</a:t>
            </a:r>
            <a:endParaRPr sz="15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3850137" y="3710124"/>
            <a:ext cx="2236511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현대인들의 편리함 추구</a:t>
            </a:r>
            <a:endParaRPr sz="15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6550536" y="3710124"/>
            <a:ext cx="1858201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패션 트렌드 정보 습득</a:t>
            </a: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2265687" y="2968095"/>
            <a:ext cx="367408" cy="43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15" b="1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A</a:t>
            </a:r>
            <a:endParaRPr sz="2215" b="1">
              <a:solidFill>
                <a:srgbClr val="3F3F3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4787088" y="2968095"/>
            <a:ext cx="362600" cy="43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15" b="1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B</a:t>
            </a:r>
            <a:endParaRPr sz="2215" b="1">
              <a:solidFill>
                <a:srgbClr val="3F3F3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7287105" y="2968095"/>
            <a:ext cx="385042" cy="43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15" b="1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C</a:t>
            </a:r>
            <a:endParaRPr sz="2215" b="1">
              <a:solidFill>
                <a:schemeClr val="dk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선정 이유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/>
          <p:nvPr/>
        </p:nvSpPr>
        <p:spPr>
          <a:xfrm rot="10800000" flipH="1">
            <a:off x="2017599" y="5441491"/>
            <a:ext cx="1745493" cy="3869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1979509" y="2121481"/>
            <a:ext cx="1821674" cy="382161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마이 페이지</a:t>
            </a:r>
            <a:endParaRPr sz="1600" b="1" dirty="0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55" name="Google Shape;155;p18"/>
          <p:cNvSpPr/>
          <p:nvPr/>
        </p:nvSpPr>
        <p:spPr>
          <a:xfrm rot="10800000" flipH="1">
            <a:off x="2017599" y="2709440"/>
            <a:ext cx="1745493" cy="3869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/>
          <p:nvPr/>
        </p:nvSpPr>
        <p:spPr>
          <a:xfrm rot="10800000">
            <a:off x="2790385" y="2722194"/>
            <a:ext cx="199922" cy="162899"/>
          </a:xfrm>
          <a:prstGeom prst="triangle">
            <a:avLst>
              <a:gd name="adj" fmla="val 50000"/>
            </a:avLst>
          </a:pr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2042923" y="2939646"/>
            <a:ext cx="1694846" cy="27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6575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회원 정보 수정이 있는가?</a:t>
            </a:r>
            <a:endParaRPr sz="16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  <a:p>
            <a:pPr marL="86575" marR="0" lvl="0" indent="-101600" algn="l" rtl="0">
              <a:spcBef>
                <a:spcPts val="681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회원 탈퇴가 있는가?</a:t>
            </a:r>
            <a:endParaRPr sz="16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 rot="10800000" flipH="1">
            <a:off x="3990028" y="5441491"/>
            <a:ext cx="1745493" cy="38697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3951938" y="2121481"/>
            <a:ext cx="1821674" cy="382161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상품</a:t>
            </a: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1" name="Google Shape;161;p18"/>
          <p:cNvSpPr/>
          <p:nvPr/>
        </p:nvSpPr>
        <p:spPr>
          <a:xfrm rot="10800000" flipH="1">
            <a:off x="3990028" y="2709440"/>
            <a:ext cx="1745493" cy="38697"/>
          </a:xfrm>
          <a:prstGeom prst="rect">
            <a:avLst/>
          </a:prstGeom>
          <a:solidFill>
            <a:srgbClr val="5962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/>
          <p:nvPr/>
        </p:nvSpPr>
        <p:spPr>
          <a:xfrm rot="10800000">
            <a:off x="4762813" y="2722194"/>
            <a:ext cx="199922" cy="162899"/>
          </a:xfrm>
          <a:prstGeom prst="triangle">
            <a:avLst>
              <a:gd name="adj" fmla="val 50000"/>
            </a:avLst>
          </a:prstGeom>
          <a:solidFill>
            <a:srgbClr val="5962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4015352" y="2939646"/>
            <a:ext cx="1694846" cy="27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6575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상품들을 담을 수 있는가?</a:t>
            </a: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6575" marR="0" lvl="0" indent="-101600" algn="l" rtl="0">
              <a:spcBef>
                <a:spcPts val="681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비회원으로 구매 할 수 있는가?</a:t>
            </a:r>
            <a:endParaRPr sz="1600"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Arial"/>
            </a:endParaRPr>
          </a:p>
        </p:txBody>
      </p:sp>
      <p:sp>
        <p:nvSpPr>
          <p:cNvPr id="165" name="Google Shape;165;p18"/>
          <p:cNvSpPr/>
          <p:nvPr/>
        </p:nvSpPr>
        <p:spPr>
          <a:xfrm rot="10800000" flipH="1">
            <a:off x="5962458" y="5441491"/>
            <a:ext cx="1745493" cy="3869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5924367" y="2121481"/>
            <a:ext cx="1821674" cy="382161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브랜드</a:t>
            </a: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7" name="Google Shape;167;p18"/>
          <p:cNvSpPr/>
          <p:nvPr/>
        </p:nvSpPr>
        <p:spPr>
          <a:xfrm rot="10800000" flipH="1">
            <a:off x="5962458" y="2709440"/>
            <a:ext cx="1745493" cy="38697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 rot="10800000">
            <a:off x="6735242" y="2722194"/>
            <a:ext cx="199922" cy="162899"/>
          </a:xfrm>
          <a:prstGeom prst="triangle">
            <a:avLst>
              <a:gd name="adj" fmla="val 50000"/>
            </a:avLst>
          </a:prstGeom>
          <a:solidFill>
            <a:srgbClr val="3E3D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5987782" y="2939646"/>
            <a:ext cx="1694846" cy="27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6575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3E3D43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입점 게시판이 있는가?</a:t>
            </a:r>
            <a:endParaRPr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벤치마킹</a:t>
            </a:r>
            <a:endParaRPr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8" name="Google Shape;178;p19" descr="C:\Users\shin5\Desktop\무신사스토어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961" y="2028824"/>
            <a:ext cx="9072563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/>
          <p:nvPr/>
        </p:nvSpPr>
        <p:spPr>
          <a:xfrm>
            <a:off x="3303319" y="3013501"/>
            <a:ext cx="358918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</a:pPr>
            <a:r>
              <a:rPr lang="ko-KR" sz="5400" b="1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Arial"/>
              </a:rPr>
              <a:t>Thank</a:t>
            </a:r>
            <a:r>
              <a:rPr lang="ko-KR" sz="5400" b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you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130</TotalTime>
  <Words>70</Words>
  <Application>Microsoft Office PowerPoint</Application>
  <PresentationFormat>A4 용지(210x297mm)</PresentationFormat>
  <Paragraphs>43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모듈</vt:lpstr>
      <vt:lpstr>PowerPoint 프레젠테이션</vt:lpstr>
      <vt:lpstr>PowerPoint 프레젠테이션</vt:lpstr>
      <vt:lpstr>주제 선정</vt:lpstr>
      <vt:lpstr>선정 이유</vt:lpstr>
      <vt:lpstr>기능</vt:lpstr>
      <vt:lpstr>벤치마킹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JaeHo Shin</cp:lastModifiedBy>
  <cp:revision>30</cp:revision>
  <dcterms:modified xsi:type="dcterms:W3CDTF">2019-08-16T08:10:07Z</dcterms:modified>
</cp:coreProperties>
</file>