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6"/>
  </p:notesMasterIdLst>
  <p:sldIdLst>
    <p:sldId id="264" r:id="rId2"/>
    <p:sldId id="267" r:id="rId3"/>
    <p:sldId id="265" r:id="rId4"/>
    <p:sldId id="268" r:id="rId5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-1104" y="-35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824116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t>1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t>2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t>3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t>4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1" y="0"/>
            <a:ext cx="9905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3355848"/>
            <a:ext cx="87503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42950" y="1828800"/>
            <a:ext cx="87503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906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7148830" y="0"/>
            <a:ext cx="4953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7201662" y="0"/>
            <a:ext cx="272415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46950" y="274641"/>
            <a:ext cx="206375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304801"/>
            <a:ext cx="652145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60647" y="6377460"/>
            <a:ext cx="41561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55448"/>
            <a:ext cx="89154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906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906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292" y="118872"/>
            <a:ext cx="8680958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02386" y="1828800"/>
            <a:ext cx="8690864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773936"/>
            <a:ext cx="437515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773936"/>
            <a:ext cx="437515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98988"/>
            <a:ext cx="4376870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449512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698988"/>
            <a:ext cx="4378590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449512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825" y="152400"/>
            <a:ext cx="2734056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70992" y="1743134"/>
            <a:ext cx="641402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825" y="1730018"/>
            <a:ext cx="267462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3093715" y="0"/>
            <a:ext cx="4953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3093715" y="0"/>
            <a:ext cx="4953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308" y="155448"/>
            <a:ext cx="2735579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145790" y="1484808"/>
            <a:ext cx="676801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8308" y="1728216"/>
            <a:ext cx="267462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78308" y="1170432"/>
            <a:ext cx="2734056" cy="20116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093715" y="0"/>
            <a:ext cx="4953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3093715" y="0"/>
            <a:ext cx="4953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8792" y="1170432"/>
            <a:ext cx="5626608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034272" y="1170432"/>
            <a:ext cx="795019" cy="20116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906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1" y="1"/>
            <a:ext cx="9905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152400"/>
            <a:ext cx="89154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775192"/>
            <a:ext cx="89154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476999"/>
            <a:ext cx="23114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860646" y="6476999"/>
            <a:ext cx="5966696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88096" y="6476999"/>
            <a:ext cx="795019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 Case Diagram - User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Picture 2" descr="C:\Users\shin5\Desktop\project\유저 usecase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483" y="1511822"/>
            <a:ext cx="6572542" cy="534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</a:pP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 Case Diagram - Manager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 descr="C:\Users\shin5\Desktop\project\관리자 usecase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368" y="1517457"/>
            <a:ext cx="6046088" cy="523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37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 Case Diagram - Manager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Picture 2" descr="C:\Users\shin5\Desktop\project\관리자 usecase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55" y="1549420"/>
            <a:ext cx="6973126" cy="530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 Case Diagram - Manager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Picture 2" descr="C:\Users\shin5\Desktop\project\관리자 usecase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292" y="1507195"/>
            <a:ext cx="5047868" cy="527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53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316</TotalTime>
  <Words>24</Words>
  <Application>Microsoft Office PowerPoint</Application>
  <PresentationFormat>A4 용지(210x297mm)</PresentationFormat>
  <Paragraphs>8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모듈</vt:lpstr>
      <vt:lpstr>Use Case Diagram - User</vt:lpstr>
      <vt:lpstr>Use Case Diagram - Manager</vt:lpstr>
      <vt:lpstr>Use Case Diagram - Manager</vt:lpstr>
      <vt:lpstr>Use Case Diagram - Manager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JaeHo Shin</cp:lastModifiedBy>
  <cp:revision>26</cp:revision>
  <dcterms:modified xsi:type="dcterms:W3CDTF">2019-08-16T11:23:28Z</dcterms:modified>
</cp:coreProperties>
</file>