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69" r:id="rId2"/>
    <p:sldId id="270" r:id="rId3"/>
    <p:sldId id="271" r:id="rId4"/>
    <p:sldId id="272" r:id="rId5"/>
    <p:sldId id="273" r:id="rId6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1104" y="-35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24116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0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0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0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0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0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1" y="0"/>
            <a:ext cx="9905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3355848"/>
            <a:ext cx="87503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2950" y="1828800"/>
            <a:ext cx="87503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906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7148830" y="0"/>
            <a:ext cx="4953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7201662" y="0"/>
            <a:ext cx="272415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46950" y="274641"/>
            <a:ext cx="206375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04801"/>
            <a:ext cx="652145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60647" y="6377460"/>
            <a:ext cx="41561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55448"/>
            <a:ext cx="89154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906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906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292" y="118872"/>
            <a:ext cx="8680958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2386" y="1828800"/>
            <a:ext cx="8690864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773936"/>
            <a:ext cx="437515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773936"/>
            <a:ext cx="437515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98988"/>
            <a:ext cx="4376870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449512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698988"/>
            <a:ext cx="4378590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449512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825" y="152400"/>
            <a:ext cx="2734056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70992" y="1743134"/>
            <a:ext cx="641402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825" y="1730018"/>
            <a:ext cx="267462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3093715" y="0"/>
            <a:ext cx="4953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3093715" y="0"/>
            <a:ext cx="4953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08" y="155448"/>
            <a:ext cx="2735579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45790" y="1484808"/>
            <a:ext cx="676801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8308" y="1728216"/>
            <a:ext cx="267462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78308" y="1170432"/>
            <a:ext cx="2734056" cy="20116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93715" y="0"/>
            <a:ext cx="4953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3093715" y="0"/>
            <a:ext cx="4953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8792" y="1170432"/>
            <a:ext cx="5626608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034272" y="1170432"/>
            <a:ext cx="795019" cy="2011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906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1" y="1"/>
            <a:ext cx="9905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775192"/>
            <a:ext cx="89154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476999"/>
            <a:ext cx="23114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60646" y="6476999"/>
            <a:ext cx="5966696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8096" y="6476999"/>
            <a:ext cx="795019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7171" y="300135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28239" y="3001350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커뮤니티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메뉴 설계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1758" y="1495169"/>
            <a:ext cx="2547095" cy="43237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페이지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7171" y="368714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89052" y="3015407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장바구니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945306" y="2443506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8384493" y="2429451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553425" y="2429451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3425" y="2429451"/>
            <a:ext cx="68310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4" idx="2"/>
          </p:cNvCxnSpPr>
          <p:nvPr/>
        </p:nvCxnSpPr>
        <p:spPr>
          <a:xfrm flipH="1">
            <a:off x="4945305" y="1927540"/>
            <a:ext cx="1" cy="5019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567073" y="3399422"/>
            <a:ext cx="0" cy="2740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97171" y="4341106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 찾기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97171" y="499507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찾기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4" name="직선 연결선 63"/>
          <p:cNvCxnSpPr>
            <a:stCxn id="24" idx="2"/>
            <a:endCxn id="61" idx="0"/>
          </p:cNvCxnSpPr>
          <p:nvPr/>
        </p:nvCxnSpPr>
        <p:spPr>
          <a:xfrm>
            <a:off x="1553425" y="4098860"/>
            <a:ext cx="0" cy="242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553425" y="4752825"/>
            <a:ext cx="0" cy="242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1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90112" y="301540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입점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문의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메뉴 설계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1758" y="1495169"/>
            <a:ext cx="2547095" cy="43237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페이지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28239" y="3015407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8384493" y="2443506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553425" y="2429451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3425" y="2429451"/>
            <a:ext cx="68310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4" idx="2"/>
          </p:cNvCxnSpPr>
          <p:nvPr/>
        </p:nvCxnSpPr>
        <p:spPr>
          <a:xfrm flipH="1">
            <a:off x="4945305" y="1927540"/>
            <a:ext cx="1" cy="5019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328239" y="3680694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1:1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28239" y="4355162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자주 묻는 질문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>
            <a:stCxn id="25" idx="2"/>
            <a:endCxn id="29" idx="0"/>
          </p:cNvCxnSpPr>
          <p:nvPr/>
        </p:nvCxnSpPr>
        <p:spPr>
          <a:xfrm>
            <a:off x="8384493" y="3427126"/>
            <a:ext cx="0" cy="2535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29" idx="2"/>
            <a:endCxn id="30" idx="0"/>
          </p:cNvCxnSpPr>
          <p:nvPr/>
        </p:nvCxnSpPr>
        <p:spPr>
          <a:xfrm>
            <a:off x="8384493" y="4092413"/>
            <a:ext cx="0" cy="262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97171" y="3029856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3813880" y="2429446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97171" y="3695144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연결선 39"/>
          <p:cNvCxnSpPr>
            <a:stCxn id="35" idx="2"/>
            <a:endCxn id="39" idx="0"/>
          </p:cNvCxnSpPr>
          <p:nvPr/>
        </p:nvCxnSpPr>
        <p:spPr>
          <a:xfrm>
            <a:off x="1553425" y="3441575"/>
            <a:ext cx="0" cy="253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968959" y="3015402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쪽지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5992727" y="2429447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328239" y="5039824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>
            <a:stCxn id="30" idx="2"/>
            <a:endCxn id="48" idx="0"/>
          </p:cNvCxnSpPr>
          <p:nvPr/>
        </p:nvCxnSpPr>
        <p:spPr>
          <a:xfrm>
            <a:off x="8384493" y="4766881"/>
            <a:ext cx="0" cy="2729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328239" y="5713507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혜택</a:t>
            </a:r>
            <a:endParaRPr lang="en-US" altLang="ko-KR" b="1" dirty="0" smtClean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6" name="직선 연결선 25"/>
          <p:cNvCxnSpPr>
            <a:endCxn id="24" idx="0"/>
          </p:cNvCxnSpPr>
          <p:nvPr/>
        </p:nvCxnSpPr>
        <p:spPr>
          <a:xfrm>
            <a:off x="8384493" y="5440564"/>
            <a:ext cx="0" cy="2729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2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메뉴 설계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1758" y="1495169"/>
            <a:ext cx="2547095" cy="43237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 페이지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76232" y="3020872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04799" y="3029006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구매후기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40840" y="302087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1:1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430362" y="3020872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58929" y="3029006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적립금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4970" y="302087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배송지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31093" y="3020870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주문조회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9660" y="3029004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장바구니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882176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2046595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3211391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4401212" y="2516704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5565820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6783909" y="2524838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7955342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9123196" y="2524838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84640" y="2516702"/>
            <a:ext cx="8235310" cy="8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4" idx="2"/>
          </p:cNvCxnSpPr>
          <p:nvPr/>
        </p:nvCxnSpPr>
        <p:spPr>
          <a:xfrm flipH="1">
            <a:off x="4945305" y="1927540"/>
            <a:ext cx="1" cy="597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1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메뉴 설계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1758" y="1495169"/>
            <a:ext cx="2547095" cy="43237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페이지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47665" y="3020872"/>
            <a:ext cx="1049960" cy="49954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관리</a:t>
            </a:r>
            <a:endParaRPr lang="en-US" altLang="ko-KR" b="1" dirty="0" smtClean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76232" y="3029006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12273" y="302087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430362" y="3029006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02526" y="3020870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31093" y="3029004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브랜드 관리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2053609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3218028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4382824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5572645" y="2516704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6737253" y="2516702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7955342" y="2524838"/>
            <a:ext cx="0" cy="504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056073" y="2516702"/>
            <a:ext cx="58992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4" idx="2"/>
          </p:cNvCxnSpPr>
          <p:nvPr/>
        </p:nvCxnSpPr>
        <p:spPr>
          <a:xfrm flipH="1">
            <a:off x="4945305" y="1927540"/>
            <a:ext cx="1" cy="597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531093" y="3653762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브랜드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>
            <a:stCxn id="49" idx="2"/>
            <a:endCxn id="23" idx="0"/>
          </p:cNvCxnSpPr>
          <p:nvPr/>
        </p:nvCxnSpPr>
        <p:spPr>
          <a:xfrm>
            <a:off x="2056073" y="3440723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528629" y="4304944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입점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문의 내역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2051145" y="4052068"/>
            <a:ext cx="2464" cy="239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693048" y="3640349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연결선 34"/>
          <p:cNvCxnSpPr>
            <a:endCxn id="34" idx="0"/>
          </p:cNvCxnSpPr>
          <p:nvPr/>
        </p:nvCxnSpPr>
        <p:spPr>
          <a:xfrm>
            <a:off x="3218028" y="3427310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855380" y="364041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4382824" y="3428533"/>
            <a:ext cx="2464" cy="239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047665" y="3716710"/>
            <a:ext cx="1049960" cy="348771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1:1 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</a:t>
            </a:r>
            <a:endParaRPr lang="en-US" altLang="ko-KR" b="1" dirty="0" smtClean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연결선 49"/>
          <p:cNvCxnSpPr>
            <a:endCxn id="44" idx="0"/>
          </p:cNvCxnSpPr>
          <p:nvPr/>
        </p:nvCxnSpPr>
        <p:spPr>
          <a:xfrm>
            <a:off x="5572645" y="3503671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212273" y="3640349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목록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4" name="직선 연결선 63"/>
          <p:cNvCxnSpPr>
            <a:endCxn id="63" idx="0"/>
          </p:cNvCxnSpPr>
          <p:nvPr/>
        </p:nvCxnSpPr>
        <p:spPr>
          <a:xfrm>
            <a:off x="6737253" y="3427310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209809" y="429153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쿠폰 목록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6732325" y="4038655"/>
            <a:ext cx="2464" cy="239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432826" y="3635561"/>
            <a:ext cx="1049960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</a:t>
            </a:r>
            <a:endParaRPr lang="en-US" altLang="ko-KR" b="1" dirty="0" smtClean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8" name="직선 연결선 67"/>
          <p:cNvCxnSpPr>
            <a:endCxn id="67" idx="0"/>
          </p:cNvCxnSpPr>
          <p:nvPr/>
        </p:nvCxnSpPr>
        <p:spPr>
          <a:xfrm>
            <a:off x="7957806" y="3422522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7430362" y="4286743"/>
            <a:ext cx="1049960" cy="518526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카테고리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H="1">
            <a:off x="7952878" y="4033867"/>
            <a:ext cx="2464" cy="239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047665" y="4273330"/>
            <a:ext cx="1049960" cy="429920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자주 묻는 질문</a:t>
            </a:r>
            <a:endParaRPr lang="en-US" altLang="ko-KR" b="1" dirty="0" smtClean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endCxn id="45" idx="0"/>
          </p:cNvCxnSpPr>
          <p:nvPr/>
        </p:nvCxnSpPr>
        <p:spPr>
          <a:xfrm>
            <a:off x="5572645" y="4060291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061482" y="4907197"/>
            <a:ext cx="1049960" cy="348771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en-US" altLang="ko-KR" b="1" dirty="0" smtClean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5586462" y="4694158"/>
            <a:ext cx="0" cy="213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3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7171" y="3001351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상의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28239" y="3001350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신발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메뉴 설계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1758" y="1495169"/>
            <a:ext cx="2547095" cy="43237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648" y="3861968"/>
            <a:ext cx="1458715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반팔 티셔츠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89052" y="3015407"/>
            <a:ext cx="211250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하의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945306" y="2443506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8384493" y="2429451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553425" y="2429451"/>
            <a:ext cx="0" cy="5859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3425" y="2429451"/>
            <a:ext cx="68310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4" idx="2"/>
          </p:cNvCxnSpPr>
          <p:nvPr/>
        </p:nvCxnSpPr>
        <p:spPr>
          <a:xfrm flipH="1">
            <a:off x="4945305" y="1927540"/>
            <a:ext cx="1" cy="5019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3649" y="4484901"/>
            <a:ext cx="1458714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긴팔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티셔츠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3648" y="5154382"/>
            <a:ext cx="1458715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민소매 티셔츠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3647" y="5773068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셔츠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블라우스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21810" y="3861968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카라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티셔츠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21810" y="4515933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맨투맨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스웨트셔츠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21808" y="5154379"/>
            <a:ext cx="1458717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후드 </a:t>
            </a: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스웨트셔츠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후드 </a:t>
            </a: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집업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621809" y="5788583"/>
            <a:ext cx="144506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비회원 구매하기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647" y="6422108"/>
            <a:ext cx="1458717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후드 </a:t>
            </a: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스웨트셔츠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후드 </a:t>
            </a: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집업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60797" y="3861967"/>
            <a:ext cx="1458715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데님 팬츠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360798" y="4484900"/>
            <a:ext cx="1458714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수트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팬츠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슬랙</a:t>
            </a:r>
            <a:r>
              <a:rPr lang="ko-KR" altLang="en-US" b="1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60797" y="5154381"/>
            <a:ext cx="1458715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쇼트 팬츠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60796" y="5773067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레깅스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68959" y="3861967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코튼 팬츠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68959" y="4515932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트레이닝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조거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팬츠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68958" y="5169897"/>
            <a:ext cx="1458717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스커트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82607" y="5788583"/>
            <a:ext cx="144506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21808" y="6422108"/>
            <a:ext cx="144506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751304" y="3861966"/>
            <a:ext cx="1458715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구두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751305" y="4484899"/>
            <a:ext cx="1458714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샌들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슬리퍼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751304" y="5154380"/>
            <a:ext cx="1458715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캔버스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단화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59466" y="3861966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부츠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59466" y="4515931"/>
            <a:ext cx="1458716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신발 용품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59465" y="5169896"/>
            <a:ext cx="1458717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err="1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런닝</a:t>
            </a:r>
            <a:r>
              <a:rPr lang="en-US" altLang="ko-KR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피트니스</a:t>
            </a:r>
            <a:r>
              <a:rPr lang="ko-KR" altLang="en-US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373114" y="5788582"/>
            <a:ext cx="1445068" cy="4117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en-US" altLang="ko-KR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>
            <a:stCxn id="24" idx="0"/>
          </p:cNvCxnSpPr>
          <p:nvPr/>
        </p:nvCxnSpPr>
        <p:spPr>
          <a:xfrm flipV="1">
            <a:off x="743006" y="3648974"/>
            <a:ext cx="0" cy="212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2357992" y="3648972"/>
            <a:ext cx="0" cy="212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43006" y="3648974"/>
            <a:ext cx="1612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1549406" y="3404444"/>
            <a:ext cx="4019" cy="2359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29" idx="2"/>
            <a:endCxn id="30" idx="0"/>
          </p:cNvCxnSpPr>
          <p:nvPr/>
        </p:nvCxnSpPr>
        <p:spPr>
          <a:xfrm>
            <a:off x="2351168" y="4273687"/>
            <a:ext cx="0" cy="242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4" idx="2"/>
            <a:endCxn id="61" idx="0"/>
          </p:cNvCxnSpPr>
          <p:nvPr/>
        </p:nvCxnSpPr>
        <p:spPr>
          <a:xfrm>
            <a:off x="743006" y="4273687"/>
            <a:ext cx="0" cy="2112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1" idx="2"/>
            <a:endCxn id="62" idx="0"/>
          </p:cNvCxnSpPr>
          <p:nvPr/>
        </p:nvCxnSpPr>
        <p:spPr>
          <a:xfrm>
            <a:off x="743006" y="4896620"/>
            <a:ext cx="0" cy="2577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2" idx="2"/>
            <a:endCxn id="67" idx="0"/>
          </p:cNvCxnSpPr>
          <p:nvPr/>
        </p:nvCxnSpPr>
        <p:spPr>
          <a:xfrm flipH="1">
            <a:off x="743005" y="5566101"/>
            <a:ext cx="1" cy="2069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67" idx="2"/>
            <a:endCxn id="37" idx="0"/>
          </p:cNvCxnSpPr>
          <p:nvPr/>
        </p:nvCxnSpPr>
        <p:spPr>
          <a:xfrm>
            <a:off x="743005" y="6184787"/>
            <a:ext cx="1" cy="237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59" idx="0"/>
            <a:endCxn id="35" idx="2"/>
          </p:cNvCxnSpPr>
          <p:nvPr/>
        </p:nvCxnSpPr>
        <p:spPr>
          <a:xfrm flipV="1">
            <a:off x="2344342" y="6200302"/>
            <a:ext cx="1" cy="2218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30" idx="2"/>
            <a:endCxn id="34" idx="0"/>
          </p:cNvCxnSpPr>
          <p:nvPr/>
        </p:nvCxnSpPr>
        <p:spPr>
          <a:xfrm flipH="1">
            <a:off x="2351167" y="4927652"/>
            <a:ext cx="1" cy="226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34" idx="2"/>
            <a:endCxn id="35" idx="0"/>
          </p:cNvCxnSpPr>
          <p:nvPr/>
        </p:nvCxnSpPr>
        <p:spPr>
          <a:xfrm flipH="1">
            <a:off x="2344343" y="5566098"/>
            <a:ext cx="0" cy="222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4138906" y="3646099"/>
            <a:ext cx="0" cy="212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5753892" y="3646097"/>
            <a:ext cx="0" cy="212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4138906" y="3646099"/>
            <a:ext cx="1612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4945306" y="3401569"/>
            <a:ext cx="4019" cy="2359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5698316" y="4265059"/>
            <a:ext cx="0" cy="242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4090154" y="4265059"/>
            <a:ext cx="0" cy="2112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090154" y="4887992"/>
            <a:ext cx="0" cy="2577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H="1">
            <a:off x="4090153" y="5557473"/>
            <a:ext cx="1" cy="2069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>
            <a:off x="5698315" y="4919024"/>
            <a:ext cx="1" cy="226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H="1">
            <a:off x="5691491" y="5557470"/>
            <a:ext cx="0" cy="222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9064950" y="4265058"/>
            <a:ext cx="0" cy="242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456788" y="4265058"/>
            <a:ext cx="0" cy="2112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7456788" y="4887991"/>
            <a:ext cx="0" cy="2577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H="1">
            <a:off x="9064949" y="4919023"/>
            <a:ext cx="1" cy="226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>
            <a:off x="9058125" y="5557469"/>
            <a:ext cx="0" cy="222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7578093" y="3648974"/>
            <a:ext cx="0" cy="212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9193079" y="3648972"/>
            <a:ext cx="0" cy="212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7578093" y="3648974"/>
            <a:ext cx="1612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H="1">
            <a:off x="8384493" y="3404444"/>
            <a:ext cx="4019" cy="2359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129</TotalTime>
  <Words>147</Words>
  <Application>Microsoft Office PowerPoint</Application>
  <PresentationFormat>A4 용지(210x297mm)</PresentationFormat>
  <Paragraphs>89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모듈</vt:lpstr>
      <vt:lpstr>메뉴 설계</vt:lpstr>
      <vt:lpstr>메뉴 설계</vt:lpstr>
      <vt:lpstr>메뉴 설계</vt:lpstr>
      <vt:lpstr>메뉴 설계</vt:lpstr>
      <vt:lpstr>메뉴 설계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JaeHo Shin</cp:lastModifiedBy>
  <cp:revision>29</cp:revision>
  <dcterms:modified xsi:type="dcterms:W3CDTF">2019-08-16T11:30:12Z</dcterms:modified>
</cp:coreProperties>
</file>