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02" y="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6C43-B4F3-4237-926C-198A9BC92B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C986-BF85-415D-8DC3-851B6827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1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6C43-B4F3-4237-926C-198A9BC92B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C986-BF85-415D-8DC3-851B6827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6C43-B4F3-4237-926C-198A9BC92B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C986-BF85-415D-8DC3-851B6827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0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6C43-B4F3-4237-926C-198A9BC92B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C986-BF85-415D-8DC3-851B6827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5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6C43-B4F3-4237-926C-198A9BC92B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C986-BF85-415D-8DC3-851B6827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5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6C43-B4F3-4237-926C-198A9BC92B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C986-BF85-415D-8DC3-851B6827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6C43-B4F3-4237-926C-198A9BC92B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C986-BF85-415D-8DC3-851B6827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6C43-B4F3-4237-926C-198A9BC92B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C986-BF85-415D-8DC3-851B6827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6C43-B4F3-4237-926C-198A9BC92B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C986-BF85-415D-8DC3-851B6827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6C43-B4F3-4237-926C-198A9BC92B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C986-BF85-415D-8DC3-851B6827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6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6C43-B4F3-4237-926C-198A9BC92B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C986-BF85-415D-8DC3-851B6827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6C43-B4F3-4237-926C-198A9BC92B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C986-BF85-415D-8DC3-851B6827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121920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11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Akron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Zhang,Xiao</dc:creator>
  <cp:lastModifiedBy>Zhang,Xiao</cp:lastModifiedBy>
  <cp:revision>1</cp:revision>
  <dcterms:created xsi:type="dcterms:W3CDTF">2016-05-12T15:30:32Z</dcterms:created>
  <dcterms:modified xsi:type="dcterms:W3CDTF">2016-05-12T15:30:56Z</dcterms:modified>
</cp:coreProperties>
</file>