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86.png"/><Relationship Id="rId18" Type="http://schemas.openxmlformats.org/officeDocument/2006/relationships/image" Target="../media/image160.png"/><Relationship Id="rId3" Type="http://schemas.openxmlformats.org/officeDocument/2006/relationships/image" Target="../media/image181.png"/><Relationship Id="rId21" Type="http://schemas.openxmlformats.org/officeDocument/2006/relationships/image" Target="../media/image192.png"/><Relationship Id="rId7" Type="http://schemas.openxmlformats.org/officeDocument/2006/relationships/image" Target="../media/image30.png"/><Relationship Id="rId12" Type="http://schemas.openxmlformats.org/officeDocument/2006/relationships/image" Target="../media/image185.png"/><Relationship Id="rId17" Type="http://schemas.openxmlformats.org/officeDocument/2006/relationships/image" Target="../media/image189.png"/><Relationship Id="rId2" Type="http://schemas.openxmlformats.org/officeDocument/2006/relationships/image" Target="../media/image180.png"/><Relationship Id="rId16" Type="http://schemas.openxmlformats.org/officeDocument/2006/relationships/image" Target="../media/image188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55.png"/><Relationship Id="rId5" Type="http://schemas.openxmlformats.org/officeDocument/2006/relationships/image" Target="../media/image183.png"/><Relationship Id="rId15" Type="http://schemas.openxmlformats.org/officeDocument/2006/relationships/image" Target="../media/image119.png"/><Relationship Id="rId10" Type="http://schemas.openxmlformats.org/officeDocument/2006/relationships/image" Target="../media/image1.png"/><Relationship Id="rId19" Type="http://schemas.openxmlformats.org/officeDocument/2006/relationships/image" Target="../media/image190.png"/><Relationship Id="rId4" Type="http://schemas.openxmlformats.org/officeDocument/2006/relationships/image" Target="../media/image182.png"/><Relationship Id="rId9" Type="http://schemas.openxmlformats.org/officeDocument/2006/relationships/image" Target="../media/image184.png"/><Relationship Id="rId14" Type="http://schemas.openxmlformats.org/officeDocument/2006/relationships/image" Target="../media/image18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26" Type="http://schemas.openxmlformats.org/officeDocument/2006/relationships/hyperlink" Target="https://www.pressian.com/pages/articles/2020122112182895153#0DKU" TargetMode="External"/><Relationship Id="rId3" Type="http://schemas.openxmlformats.org/officeDocument/2006/relationships/image" Target="../media/image193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5" Type="http://schemas.openxmlformats.org/officeDocument/2006/relationships/image" Target="../media/image186.png"/><Relationship Id="rId2" Type="http://schemas.openxmlformats.org/officeDocument/2006/relationships/image" Target="../media/image29.png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198.png"/><Relationship Id="rId24" Type="http://schemas.openxmlformats.org/officeDocument/2006/relationships/image" Target="../media/image211.png"/><Relationship Id="rId5" Type="http://schemas.openxmlformats.org/officeDocument/2006/relationships/image" Target="../media/image1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28" Type="http://schemas.openxmlformats.org/officeDocument/2006/relationships/image" Target="../media/image213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32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Relationship Id="rId27" Type="http://schemas.openxmlformats.org/officeDocument/2006/relationships/image" Target="../media/image2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17.png"/><Relationship Id="rId18" Type="http://schemas.openxmlformats.org/officeDocument/2006/relationships/image" Target="../media/image220.png"/><Relationship Id="rId3" Type="http://schemas.openxmlformats.org/officeDocument/2006/relationships/image" Target="../media/image214.png"/><Relationship Id="rId21" Type="http://schemas.openxmlformats.org/officeDocument/2006/relationships/image" Target="../media/image222.png"/><Relationship Id="rId7" Type="http://schemas.openxmlformats.org/officeDocument/2006/relationships/image" Target="../media/image215.png"/><Relationship Id="rId12" Type="http://schemas.openxmlformats.org/officeDocument/2006/relationships/image" Target="../media/image169.png"/><Relationship Id="rId17" Type="http://schemas.openxmlformats.org/officeDocument/2006/relationships/image" Target="../media/image219.png"/><Relationship Id="rId25" Type="http://schemas.openxmlformats.org/officeDocument/2006/relationships/image" Target="../media/image224.png"/><Relationship Id="rId2" Type="http://schemas.openxmlformats.org/officeDocument/2006/relationships/image" Target="../media/image162.png"/><Relationship Id="rId16" Type="http://schemas.openxmlformats.org/officeDocument/2006/relationships/image" Target="../media/image173.png"/><Relationship Id="rId20" Type="http://schemas.openxmlformats.org/officeDocument/2006/relationships/image" Target="../media/image1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62.png"/><Relationship Id="rId24" Type="http://schemas.openxmlformats.org/officeDocument/2006/relationships/image" Target="../media/image223.png"/><Relationship Id="rId5" Type="http://schemas.openxmlformats.org/officeDocument/2006/relationships/image" Target="../media/image30.png"/><Relationship Id="rId15" Type="http://schemas.openxmlformats.org/officeDocument/2006/relationships/image" Target="../media/image171.png"/><Relationship Id="rId23" Type="http://schemas.openxmlformats.org/officeDocument/2006/relationships/image" Target="../media/image160.png"/><Relationship Id="rId10" Type="http://schemas.openxmlformats.org/officeDocument/2006/relationships/image" Target="../media/image216.png"/><Relationship Id="rId19" Type="http://schemas.openxmlformats.org/officeDocument/2006/relationships/image" Target="../media/image221.png"/><Relationship Id="rId4" Type="http://schemas.openxmlformats.org/officeDocument/2006/relationships/image" Target="../media/image29.png"/><Relationship Id="rId9" Type="http://schemas.openxmlformats.org/officeDocument/2006/relationships/image" Target="../media/image55.png"/><Relationship Id="rId14" Type="http://schemas.openxmlformats.org/officeDocument/2006/relationships/image" Target="../media/image218.png"/><Relationship Id="rId22" Type="http://schemas.openxmlformats.org/officeDocument/2006/relationships/image" Target="../media/image1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62.png"/><Relationship Id="rId18" Type="http://schemas.openxmlformats.org/officeDocument/2006/relationships/image" Target="../media/image218.png"/><Relationship Id="rId26" Type="http://schemas.openxmlformats.org/officeDocument/2006/relationships/image" Target="../media/image160.png"/><Relationship Id="rId3" Type="http://schemas.openxmlformats.org/officeDocument/2006/relationships/image" Target="../media/image225.png"/><Relationship Id="rId21" Type="http://schemas.openxmlformats.org/officeDocument/2006/relationships/image" Target="../media/image232.png"/><Relationship Id="rId7" Type="http://schemas.openxmlformats.org/officeDocument/2006/relationships/image" Target="../media/image32.png"/><Relationship Id="rId12" Type="http://schemas.openxmlformats.org/officeDocument/2006/relationships/image" Target="../media/image216.png"/><Relationship Id="rId17" Type="http://schemas.openxmlformats.org/officeDocument/2006/relationships/image" Target="../media/image217.png"/><Relationship Id="rId25" Type="http://schemas.openxmlformats.org/officeDocument/2006/relationships/image" Target="../media/image236.png"/><Relationship Id="rId2" Type="http://schemas.openxmlformats.org/officeDocument/2006/relationships/image" Target="../media/image162.png"/><Relationship Id="rId16" Type="http://schemas.openxmlformats.org/officeDocument/2006/relationships/image" Target="../media/image169.png"/><Relationship Id="rId20" Type="http://schemas.openxmlformats.org/officeDocument/2006/relationships/image" Target="../media/image231.png"/><Relationship Id="rId29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228.png"/><Relationship Id="rId24" Type="http://schemas.openxmlformats.org/officeDocument/2006/relationships/image" Target="../media/image235.png"/><Relationship Id="rId5" Type="http://schemas.openxmlformats.org/officeDocument/2006/relationships/image" Target="../media/image29.png"/><Relationship Id="rId15" Type="http://schemas.openxmlformats.org/officeDocument/2006/relationships/image" Target="../media/image230.png"/><Relationship Id="rId23" Type="http://schemas.openxmlformats.org/officeDocument/2006/relationships/image" Target="../media/image234.png"/><Relationship Id="rId28" Type="http://schemas.openxmlformats.org/officeDocument/2006/relationships/image" Target="../media/image223.png"/><Relationship Id="rId10" Type="http://schemas.openxmlformats.org/officeDocument/2006/relationships/image" Target="../media/image55.png"/><Relationship Id="rId19" Type="http://schemas.openxmlformats.org/officeDocument/2006/relationships/image" Target="../media/image171.png"/><Relationship Id="rId31" Type="http://schemas.openxmlformats.org/officeDocument/2006/relationships/image" Target="../media/image239.png"/><Relationship Id="rId4" Type="http://schemas.openxmlformats.org/officeDocument/2006/relationships/image" Target="../media/image226.png"/><Relationship Id="rId9" Type="http://schemas.openxmlformats.org/officeDocument/2006/relationships/image" Target="../media/image1.png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image" Target="../media/image178.png"/><Relationship Id="rId30" Type="http://schemas.openxmlformats.org/officeDocument/2006/relationships/image" Target="../media/image238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6.png"/><Relationship Id="rId18" Type="http://schemas.openxmlformats.org/officeDocument/2006/relationships/image" Target="../media/image250.png"/><Relationship Id="rId26" Type="http://schemas.openxmlformats.org/officeDocument/2006/relationships/image" Target="../media/image254.png"/><Relationship Id="rId39" Type="http://schemas.openxmlformats.org/officeDocument/2006/relationships/image" Target="../media/image266.png"/><Relationship Id="rId21" Type="http://schemas.openxmlformats.org/officeDocument/2006/relationships/image" Target="../media/image171.png"/><Relationship Id="rId34" Type="http://schemas.openxmlformats.org/officeDocument/2006/relationships/image" Target="../media/image262.png"/><Relationship Id="rId7" Type="http://schemas.openxmlformats.org/officeDocument/2006/relationships/image" Target="../media/image193.png"/><Relationship Id="rId12" Type="http://schemas.openxmlformats.org/officeDocument/2006/relationships/image" Target="../media/image245.png"/><Relationship Id="rId17" Type="http://schemas.openxmlformats.org/officeDocument/2006/relationships/image" Target="../media/image160.png"/><Relationship Id="rId25" Type="http://schemas.openxmlformats.org/officeDocument/2006/relationships/image" Target="../media/image253.png"/><Relationship Id="rId33" Type="http://schemas.openxmlformats.org/officeDocument/2006/relationships/image" Target="../media/image261.png"/><Relationship Id="rId38" Type="http://schemas.openxmlformats.org/officeDocument/2006/relationships/image" Target="../media/image265.png"/><Relationship Id="rId2" Type="http://schemas.openxmlformats.org/officeDocument/2006/relationships/image" Target="../media/image240.png"/><Relationship Id="rId16" Type="http://schemas.openxmlformats.org/officeDocument/2006/relationships/image" Target="../media/image249.png"/><Relationship Id="rId20" Type="http://schemas.openxmlformats.org/officeDocument/2006/relationships/image" Target="../media/image217.png"/><Relationship Id="rId29" Type="http://schemas.openxmlformats.org/officeDocument/2006/relationships/image" Target="../media/image2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244.png"/><Relationship Id="rId24" Type="http://schemas.openxmlformats.org/officeDocument/2006/relationships/image" Target="../media/image252.png"/><Relationship Id="rId32" Type="http://schemas.openxmlformats.org/officeDocument/2006/relationships/image" Target="../media/image260.png"/><Relationship Id="rId37" Type="http://schemas.openxmlformats.org/officeDocument/2006/relationships/image" Target="../media/image264.png"/><Relationship Id="rId40" Type="http://schemas.openxmlformats.org/officeDocument/2006/relationships/image" Target="../media/image267.png"/><Relationship Id="rId5" Type="http://schemas.openxmlformats.org/officeDocument/2006/relationships/image" Target="../media/image243.png"/><Relationship Id="rId15" Type="http://schemas.openxmlformats.org/officeDocument/2006/relationships/image" Target="../media/image248.png"/><Relationship Id="rId23" Type="http://schemas.openxmlformats.org/officeDocument/2006/relationships/image" Target="../media/image231.png"/><Relationship Id="rId28" Type="http://schemas.openxmlformats.org/officeDocument/2006/relationships/image" Target="../media/image256.png"/><Relationship Id="rId36" Type="http://schemas.openxmlformats.org/officeDocument/2006/relationships/image" Target="../media/image228.png"/><Relationship Id="rId10" Type="http://schemas.openxmlformats.org/officeDocument/2006/relationships/image" Target="../media/image55.png"/><Relationship Id="rId19" Type="http://schemas.openxmlformats.org/officeDocument/2006/relationships/image" Target="../media/image169.png"/><Relationship Id="rId31" Type="http://schemas.openxmlformats.org/officeDocument/2006/relationships/image" Target="../media/image259.png"/><Relationship Id="rId4" Type="http://schemas.openxmlformats.org/officeDocument/2006/relationships/image" Target="../media/image242.png"/><Relationship Id="rId9" Type="http://schemas.openxmlformats.org/officeDocument/2006/relationships/image" Target="../media/image1.png"/><Relationship Id="rId14" Type="http://schemas.openxmlformats.org/officeDocument/2006/relationships/image" Target="../media/image247.png"/><Relationship Id="rId22" Type="http://schemas.openxmlformats.org/officeDocument/2006/relationships/image" Target="../media/image251.png"/><Relationship Id="rId27" Type="http://schemas.openxmlformats.org/officeDocument/2006/relationships/image" Target="../media/image255.png"/><Relationship Id="rId30" Type="http://schemas.openxmlformats.org/officeDocument/2006/relationships/image" Target="../media/image258.png"/><Relationship Id="rId35" Type="http://schemas.openxmlformats.org/officeDocument/2006/relationships/image" Target="../media/image263.png"/><Relationship Id="rId8" Type="http://schemas.openxmlformats.org/officeDocument/2006/relationships/image" Target="../media/image32.png"/><Relationship Id="rId3" Type="http://schemas.openxmlformats.org/officeDocument/2006/relationships/image" Target="../media/image2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69.png"/><Relationship Id="rId18" Type="http://schemas.openxmlformats.org/officeDocument/2006/relationships/image" Target="../media/image272.png"/><Relationship Id="rId3" Type="http://schemas.openxmlformats.org/officeDocument/2006/relationships/image" Target="../media/image193.png"/><Relationship Id="rId21" Type="http://schemas.openxmlformats.org/officeDocument/2006/relationships/image" Target="../media/image274.png"/><Relationship Id="rId7" Type="http://schemas.openxmlformats.org/officeDocument/2006/relationships/image" Target="../media/image55.png"/><Relationship Id="rId12" Type="http://schemas.openxmlformats.org/officeDocument/2006/relationships/image" Target="../media/image198.png"/><Relationship Id="rId17" Type="http://schemas.openxmlformats.org/officeDocument/2006/relationships/image" Target="../media/image210.png"/><Relationship Id="rId2" Type="http://schemas.openxmlformats.org/officeDocument/2006/relationships/image" Target="../media/image29.png"/><Relationship Id="rId16" Type="http://schemas.openxmlformats.org/officeDocument/2006/relationships/image" Target="../media/image271.png"/><Relationship Id="rId20" Type="http://schemas.openxmlformats.org/officeDocument/2006/relationships/image" Target="../media/image2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95.png"/><Relationship Id="rId5" Type="http://schemas.openxmlformats.org/officeDocument/2006/relationships/image" Target="../media/image32.png"/><Relationship Id="rId15" Type="http://schemas.openxmlformats.org/officeDocument/2006/relationships/image" Target="../media/image270.png"/><Relationship Id="rId10" Type="http://schemas.openxmlformats.org/officeDocument/2006/relationships/image" Target="../media/image194.png"/><Relationship Id="rId19" Type="http://schemas.openxmlformats.org/officeDocument/2006/relationships/image" Target="../media/image273.png"/><Relationship Id="rId4" Type="http://schemas.openxmlformats.org/officeDocument/2006/relationships/image" Target="../media/image213.png"/><Relationship Id="rId9" Type="http://schemas.openxmlformats.org/officeDocument/2006/relationships/image" Target="../media/image245.png"/><Relationship Id="rId14" Type="http://schemas.openxmlformats.org/officeDocument/2006/relationships/image" Target="../media/image20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88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12" Type="http://schemas.openxmlformats.org/officeDocument/2006/relationships/image" Target="../media/image55.png"/><Relationship Id="rId17" Type="http://schemas.openxmlformats.org/officeDocument/2006/relationships/image" Target="../media/image160.png"/><Relationship Id="rId2" Type="http://schemas.openxmlformats.org/officeDocument/2006/relationships/image" Target="../media/image275.png"/><Relationship Id="rId16" Type="http://schemas.openxmlformats.org/officeDocument/2006/relationships/image" Target="../media/image2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9.png"/><Relationship Id="rId11" Type="http://schemas.openxmlformats.org/officeDocument/2006/relationships/image" Target="../media/image1.png"/><Relationship Id="rId5" Type="http://schemas.openxmlformats.org/officeDocument/2006/relationships/image" Target="../media/image278.png"/><Relationship Id="rId15" Type="http://schemas.openxmlformats.org/officeDocument/2006/relationships/image" Target="../media/image282.png"/><Relationship Id="rId10" Type="http://schemas.openxmlformats.org/officeDocument/2006/relationships/image" Target="../media/image32.png"/><Relationship Id="rId4" Type="http://schemas.openxmlformats.org/officeDocument/2006/relationships/image" Target="../media/image277.png"/><Relationship Id="rId9" Type="http://schemas.openxmlformats.org/officeDocument/2006/relationships/image" Target="../media/image30.png"/><Relationship Id="rId14" Type="http://schemas.openxmlformats.org/officeDocument/2006/relationships/image" Target="../media/image2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86.png"/><Relationship Id="rId18" Type="http://schemas.openxmlformats.org/officeDocument/2006/relationships/image" Target="../media/image281.png"/><Relationship Id="rId3" Type="http://schemas.openxmlformats.org/officeDocument/2006/relationships/image" Target="../media/image193.png"/><Relationship Id="rId7" Type="http://schemas.openxmlformats.org/officeDocument/2006/relationships/image" Target="../media/image194.png"/><Relationship Id="rId12" Type="http://schemas.openxmlformats.org/officeDocument/2006/relationships/image" Target="../media/image205.png"/><Relationship Id="rId17" Type="http://schemas.openxmlformats.org/officeDocument/2006/relationships/image" Target="../media/image88.png"/><Relationship Id="rId2" Type="http://schemas.openxmlformats.org/officeDocument/2006/relationships/image" Target="../media/image29.png"/><Relationship Id="rId16" Type="http://schemas.openxmlformats.org/officeDocument/2006/relationships/image" Target="../media/image21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285.png"/><Relationship Id="rId5" Type="http://schemas.openxmlformats.org/officeDocument/2006/relationships/image" Target="../media/image1.png"/><Relationship Id="rId15" Type="http://schemas.openxmlformats.org/officeDocument/2006/relationships/image" Target="../media/image271.png"/><Relationship Id="rId10" Type="http://schemas.openxmlformats.org/officeDocument/2006/relationships/image" Target="../media/image284.png"/><Relationship Id="rId19" Type="http://schemas.openxmlformats.org/officeDocument/2006/relationships/image" Target="../media/image288.png"/><Relationship Id="rId4" Type="http://schemas.openxmlformats.org/officeDocument/2006/relationships/image" Target="../media/image32.png"/><Relationship Id="rId9" Type="http://schemas.openxmlformats.org/officeDocument/2006/relationships/image" Target="../media/image198.png"/><Relationship Id="rId14" Type="http://schemas.openxmlformats.org/officeDocument/2006/relationships/image" Target="../media/image28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13" Type="http://schemas.openxmlformats.org/officeDocument/2006/relationships/image" Target="../media/image297.png"/><Relationship Id="rId3" Type="http://schemas.openxmlformats.org/officeDocument/2006/relationships/image" Target="../media/image290.png"/><Relationship Id="rId7" Type="http://schemas.openxmlformats.org/officeDocument/2006/relationships/image" Target="../media/image294.png"/><Relationship Id="rId12" Type="http://schemas.openxmlformats.org/officeDocument/2006/relationships/image" Target="../media/image32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3.png"/><Relationship Id="rId11" Type="http://schemas.openxmlformats.org/officeDocument/2006/relationships/image" Target="../media/image296.png"/><Relationship Id="rId5" Type="http://schemas.openxmlformats.org/officeDocument/2006/relationships/image" Target="../media/image292.png"/><Relationship Id="rId15" Type="http://schemas.openxmlformats.org/officeDocument/2006/relationships/image" Target="../media/image55.png"/><Relationship Id="rId10" Type="http://schemas.openxmlformats.org/officeDocument/2006/relationships/image" Target="../media/image30.png"/><Relationship Id="rId4" Type="http://schemas.openxmlformats.org/officeDocument/2006/relationships/image" Target="../media/image291.png"/><Relationship Id="rId9" Type="http://schemas.openxmlformats.org/officeDocument/2006/relationships/image" Target="../media/image29.png"/><Relationship Id="rId1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42" Type="http://schemas.openxmlformats.org/officeDocument/2006/relationships/image" Target="../media/image56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21" Type="http://schemas.openxmlformats.org/officeDocument/2006/relationships/image" Target="../media/image70.png"/><Relationship Id="rId34" Type="http://schemas.openxmlformats.org/officeDocument/2006/relationships/image" Target="../media/image83.png"/><Relationship Id="rId7" Type="http://schemas.openxmlformats.org/officeDocument/2006/relationships/image" Target="../media/image32.png"/><Relationship Id="rId12" Type="http://schemas.openxmlformats.org/officeDocument/2006/relationships/image" Target="../media/image55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2" Type="http://schemas.openxmlformats.org/officeDocument/2006/relationships/image" Target="../media/image57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37" Type="http://schemas.openxmlformats.org/officeDocument/2006/relationships/image" Target="../media/image31.png"/><Relationship Id="rId5" Type="http://schemas.openxmlformats.org/officeDocument/2006/relationships/image" Target="../media/image29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10" Type="http://schemas.openxmlformats.org/officeDocument/2006/relationships/image" Target="../media/image62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9.png"/><Relationship Id="rId9" Type="http://schemas.openxmlformats.org/officeDocument/2006/relationships/image" Target="../media/image61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Relationship Id="rId8" Type="http://schemas.openxmlformats.org/officeDocument/2006/relationships/image" Target="../media/image60.png"/><Relationship Id="rId3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9" Type="http://schemas.openxmlformats.org/officeDocument/2006/relationships/image" Target="../media/image118.png"/><Relationship Id="rId21" Type="http://schemas.openxmlformats.org/officeDocument/2006/relationships/image" Target="../media/image100.png"/><Relationship Id="rId34" Type="http://schemas.openxmlformats.org/officeDocument/2006/relationships/image" Target="../media/image113.png"/><Relationship Id="rId7" Type="http://schemas.openxmlformats.org/officeDocument/2006/relationships/image" Target="../media/image86.png"/><Relationship Id="rId2" Type="http://schemas.openxmlformats.org/officeDocument/2006/relationships/image" Target="../media/image29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37" Type="http://schemas.openxmlformats.org/officeDocument/2006/relationships/image" Target="../media/image116.png"/><Relationship Id="rId40" Type="http://schemas.openxmlformats.org/officeDocument/2006/relationships/image" Target="../media/image119.png"/><Relationship Id="rId5" Type="http://schemas.openxmlformats.org/officeDocument/2006/relationships/image" Target="../media/image1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36" Type="http://schemas.openxmlformats.org/officeDocument/2006/relationships/image" Target="../media/image115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32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35" Type="http://schemas.openxmlformats.org/officeDocument/2006/relationships/image" Target="../media/image114.png"/><Relationship Id="rId8" Type="http://schemas.openxmlformats.org/officeDocument/2006/relationships/image" Target="../media/image87.png"/><Relationship Id="rId3" Type="http://schemas.openxmlformats.org/officeDocument/2006/relationships/image" Target="../media/image30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33" Type="http://schemas.openxmlformats.org/officeDocument/2006/relationships/image" Target="../media/image112.png"/><Relationship Id="rId38" Type="http://schemas.openxmlformats.org/officeDocument/2006/relationships/image" Target="../media/image1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29.png"/><Relationship Id="rId26" Type="http://schemas.openxmlformats.org/officeDocument/2006/relationships/image" Target="../media/image139.png"/><Relationship Id="rId3" Type="http://schemas.openxmlformats.org/officeDocument/2006/relationships/image" Target="../media/image121.png"/><Relationship Id="rId21" Type="http://schemas.openxmlformats.org/officeDocument/2006/relationships/image" Target="../media/image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38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0" Type="http://schemas.openxmlformats.org/officeDocument/2006/relationships/image" Target="../media/image3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37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36.png"/><Relationship Id="rId28" Type="http://schemas.openxmlformats.org/officeDocument/2006/relationships/image" Target="../media/image141.png"/><Relationship Id="rId10" Type="http://schemas.openxmlformats.org/officeDocument/2006/relationships/image" Target="../media/image128.png"/><Relationship Id="rId19" Type="http://schemas.openxmlformats.org/officeDocument/2006/relationships/image" Target="../media/image30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55.png"/><Relationship Id="rId27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image" Target="../media/image29.png"/><Relationship Id="rId26" Type="http://schemas.openxmlformats.org/officeDocument/2006/relationships/image" Target="../media/image141.png"/><Relationship Id="rId3" Type="http://schemas.openxmlformats.org/officeDocument/2006/relationships/image" Target="../media/image121.png"/><Relationship Id="rId21" Type="http://schemas.openxmlformats.org/officeDocument/2006/relationships/image" Target="../media/image1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52.png"/><Relationship Id="rId25" Type="http://schemas.openxmlformats.org/officeDocument/2006/relationships/image" Target="../media/image153.png"/><Relationship Id="rId2" Type="http://schemas.openxmlformats.org/officeDocument/2006/relationships/image" Target="../media/image120.png"/><Relationship Id="rId16" Type="http://schemas.openxmlformats.org/officeDocument/2006/relationships/image" Target="../media/image151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46.png"/><Relationship Id="rId24" Type="http://schemas.openxmlformats.org/officeDocument/2006/relationships/image" Target="../media/image140.png"/><Relationship Id="rId5" Type="http://schemas.openxmlformats.org/officeDocument/2006/relationships/image" Target="../media/image123.png"/><Relationship Id="rId15" Type="http://schemas.openxmlformats.org/officeDocument/2006/relationships/image" Target="../media/image150.png"/><Relationship Id="rId23" Type="http://schemas.openxmlformats.org/officeDocument/2006/relationships/image" Target="../media/image136.png"/><Relationship Id="rId28" Type="http://schemas.openxmlformats.org/officeDocument/2006/relationships/image" Target="../media/image31.png"/><Relationship Id="rId10" Type="http://schemas.openxmlformats.org/officeDocument/2006/relationships/image" Target="../media/image145.png"/><Relationship Id="rId19" Type="http://schemas.openxmlformats.org/officeDocument/2006/relationships/image" Target="../media/image30.png"/><Relationship Id="rId4" Type="http://schemas.openxmlformats.org/officeDocument/2006/relationships/image" Target="../media/image122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55.png"/><Relationship Id="rId27" Type="http://schemas.openxmlformats.org/officeDocument/2006/relationships/image" Target="../media/image1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1.png"/><Relationship Id="rId3" Type="http://schemas.openxmlformats.org/officeDocument/2006/relationships/image" Target="../media/image155.png"/><Relationship Id="rId7" Type="http://schemas.openxmlformats.org/officeDocument/2006/relationships/image" Target="../media/image29.png"/><Relationship Id="rId12" Type="http://schemas.openxmlformats.org/officeDocument/2006/relationships/image" Target="../media/image55.png"/><Relationship Id="rId2" Type="http://schemas.openxmlformats.org/officeDocument/2006/relationships/hyperlink" Target="https://dacon.io/competitions/official/235724/codeshare/2675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8.png"/><Relationship Id="rId11" Type="http://schemas.openxmlformats.org/officeDocument/2006/relationships/image" Target="../media/image1.png"/><Relationship Id="rId5" Type="http://schemas.openxmlformats.org/officeDocument/2006/relationships/image" Target="../media/image157.png"/><Relationship Id="rId10" Type="http://schemas.openxmlformats.org/officeDocument/2006/relationships/image" Target="../media/image32.png"/><Relationship Id="rId4" Type="http://schemas.openxmlformats.org/officeDocument/2006/relationships/image" Target="../media/image156.png"/><Relationship Id="rId9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63.png"/><Relationship Id="rId21" Type="http://schemas.openxmlformats.org/officeDocument/2006/relationships/image" Target="../media/image176.png"/><Relationship Id="rId7" Type="http://schemas.openxmlformats.org/officeDocument/2006/relationships/image" Target="../media/image30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5" Type="http://schemas.openxmlformats.org/officeDocument/2006/relationships/image" Target="../media/image179.png"/><Relationship Id="rId2" Type="http://schemas.openxmlformats.org/officeDocument/2006/relationships/image" Target="../media/image162.png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55.png"/><Relationship Id="rId24" Type="http://schemas.openxmlformats.org/officeDocument/2006/relationships/image" Target="../media/image178.png"/><Relationship Id="rId5" Type="http://schemas.openxmlformats.org/officeDocument/2006/relationships/image" Target="../media/image165.png"/><Relationship Id="rId15" Type="http://schemas.openxmlformats.org/officeDocument/2006/relationships/image" Target="../media/image170.png"/><Relationship Id="rId23" Type="http://schemas.openxmlformats.org/officeDocument/2006/relationships/image" Target="../media/image160.png"/><Relationship Id="rId10" Type="http://schemas.openxmlformats.org/officeDocument/2006/relationships/image" Target="../media/image1.png"/><Relationship Id="rId19" Type="http://schemas.openxmlformats.org/officeDocument/2006/relationships/image" Target="../media/image174.png"/><Relationship Id="rId4" Type="http://schemas.openxmlformats.org/officeDocument/2006/relationships/image" Target="../media/image164.png"/><Relationship Id="rId9" Type="http://schemas.openxmlformats.org/officeDocument/2006/relationships/image" Target="../media/image166.png"/><Relationship Id="rId14" Type="http://schemas.openxmlformats.org/officeDocument/2006/relationships/image" Target="../media/image169.png"/><Relationship Id="rId22" Type="http://schemas.openxmlformats.org/officeDocument/2006/relationships/image" Target="../media/image1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779329" y="192170"/>
            <a:ext cx="1153075" cy="1005164"/>
            <a:chOff x="16779329" y="192170"/>
            <a:chExt cx="1153075" cy="10051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79329" y="192170"/>
              <a:ext cx="1153075" cy="100516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0316" y="3417144"/>
            <a:ext cx="9089111" cy="8392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428" y="1736384"/>
            <a:ext cx="13317153" cy="16456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6008111"/>
            <a:ext cx="18285714" cy="4277604"/>
            <a:chOff x="0" y="6008111"/>
            <a:chExt cx="18285714" cy="42776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008111"/>
              <a:ext cx="18285714" cy="42776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3057" y="6870086"/>
            <a:ext cx="16824812" cy="2877973"/>
            <a:chOff x="883057" y="6870086"/>
            <a:chExt cx="16824812" cy="28779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057" y="6870086"/>
              <a:ext cx="16824812" cy="28779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9536" y="2236146"/>
            <a:ext cx="5838394" cy="4437587"/>
            <a:chOff x="1029536" y="2236146"/>
            <a:chExt cx="5838394" cy="44375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9536" y="2236146"/>
              <a:ext cx="5838394" cy="44375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67365" y="2169560"/>
            <a:ext cx="2191859" cy="897779"/>
            <a:chOff x="6667365" y="2169560"/>
            <a:chExt cx="2191859" cy="8977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7365" y="2169560"/>
              <a:ext cx="2191859" cy="89777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8706" y="7511715"/>
            <a:ext cx="14301291" cy="15390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169" y="92721"/>
            <a:ext cx="605018" cy="605018"/>
            <a:chOff x="105169" y="92721"/>
            <a:chExt cx="605018" cy="6050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69" y="92721"/>
              <a:ext cx="605018" cy="6050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18285714" cy="1005164"/>
            <a:chOff x="0" y="0"/>
            <a:chExt cx="18285714" cy="10051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8285714" cy="10051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67" y="199855"/>
            <a:ext cx="601606" cy="605453"/>
            <a:chOff x="65567" y="199855"/>
            <a:chExt cx="601606" cy="6054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67" y="199855"/>
              <a:ext cx="601606" cy="60545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92144" y="357136"/>
            <a:ext cx="5052833" cy="45713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074970" y="0"/>
            <a:ext cx="1153075" cy="1005164"/>
            <a:chOff x="17074970" y="0"/>
            <a:chExt cx="1153075" cy="10051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74970" y="0"/>
              <a:ext cx="1153075" cy="100516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07678" y="1576229"/>
            <a:ext cx="6336328" cy="483161"/>
            <a:chOff x="407678" y="1576229"/>
            <a:chExt cx="6336328" cy="48316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7678" y="1576229"/>
              <a:ext cx="6336328" cy="48316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3268" y="1275184"/>
            <a:ext cx="5336947" cy="7986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6171722" y="6579997"/>
            <a:ext cx="525555" cy="599387"/>
            <a:chOff x="16171722" y="6579997"/>
            <a:chExt cx="525555" cy="59938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171722" y="6579997"/>
              <a:ext cx="525555" cy="5993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9217" y="7567035"/>
            <a:ext cx="555252" cy="361723"/>
            <a:chOff x="1129217" y="7567035"/>
            <a:chExt cx="555252" cy="36172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9217" y="7567035"/>
              <a:ext cx="555252" cy="36172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58029" y="8309073"/>
            <a:ext cx="555252" cy="361723"/>
            <a:chOff x="1158029" y="8309073"/>
            <a:chExt cx="555252" cy="36172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8029" y="8309073"/>
              <a:ext cx="555252" cy="36172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552610" y="2331207"/>
            <a:ext cx="5184265" cy="4247465"/>
            <a:chOff x="9552610" y="2331207"/>
            <a:chExt cx="5184265" cy="424746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52610" y="2331207"/>
              <a:ext cx="5184265" cy="424746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055789" y="2124309"/>
            <a:ext cx="2019181" cy="988279"/>
            <a:chOff x="15055789" y="2124309"/>
            <a:chExt cx="2019181" cy="98827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055789" y="2124309"/>
              <a:ext cx="2019181" cy="98827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06558" y="147357"/>
            <a:ext cx="1141453" cy="84621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844998" y="7403907"/>
            <a:ext cx="752406" cy="586765"/>
            <a:chOff x="14844998" y="7403907"/>
            <a:chExt cx="752406" cy="58676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844998" y="7403907"/>
              <a:ext cx="752406" cy="58676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510729" y="7932748"/>
            <a:ext cx="3085714" cy="57126"/>
            <a:chOff x="12510729" y="7932748"/>
            <a:chExt cx="3085714" cy="5712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510729" y="7932748"/>
              <a:ext cx="3085714" cy="571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046472" y="8141174"/>
            <a:ext cx="752406" cy="586765"/>
            <a:chOff x="9046472" y="8141174"/>
            <a:chExt cx="752406" cy="58676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046472" y="8141174"/>
              <a:ext cx="752406" cy="58676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910207" y="8670796"/>
            <a:ext cx="4177984" cy="77348"/>
            <a:chOff x="5910207" y="8670796"/>
            <a:chExt cx="4177984" cy="7734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10207" y="8670796"/>
              <a:ext cx="4177984" cy="773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169" y="92721"/>
            <a:ext cx="605018" cy="605018"/>
            <a:chOff x="105169" y="92721"/>
            <a:chExt cx="605018" cy="6050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69" y="92721"/>
              <a:ext cx="605018" cy="6050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7669" y="0"/>
            <a:ext cx="18343383" cy="1005164"/>
            <a:chOff x="-57669" y="0"/>
            <a:chExt cx="18343383" cy="10051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669" y="0"/>
              <a:ext cx="18343383" cy="10051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567" y="199855"/>
            <a:ext cx="601606" cy="605453"/>
            <a:chOff x="65567" y="199855"/>
            <a:chExt cx="601606" cy="6054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67" y="199855"/>
              <a:ext cx="601606" cy="6054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74970" y="0"/>
            <a:ext cx="1153075" cy="1005164"/>
            <a:chOff x="17074970" y="0"/>
            <a:chExt cx="1153075" cy="10051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74970" y="0"/>
              <a:ext cx="1153075" cy="100516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129203" y="2881611"/>
            <a:ext cx="2804884" cy="2804884"/>
            <a:chOff x="3129203" y="2881611"/>
            <a:chExt cx="2804884" cy="28048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5449" y="1517857"/>
              <a:ext cx="5619048" cy="5619048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9203" y="2881611"/>
              <a:ext cx="2804884" cy="28048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22182" y="3127555"/>
            <a:ext cx="1235750" cy="848486"/>
            <a:chOff x="5922182" y="3127555"/>
            <a:chExt cx="1235750" cy="8484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22182" y="3127555"/>
              <a:ext cx="1235750" cy="8484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1200000">
            <a:off x="3006993" y="3092580"/>
            <a:ext cx="828322" cy="82283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356943" y="3528741"/>
            <a:ext cx="2626649" cy="1980282"/>
            <a:chOff x="3356943" y="3528741"/>
            <a:chExt cx="2626649" cy="198028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620000">
              <a:off x="3356943" y="3528741"/>
              <a:ext cx="2626649" cy="198028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21945" y="3855193"/>
            <a:ext cx="2149440" cy="75190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574950" y="3403447"/>
            <a:ext cx="1234864" cy="1318057"/>
            <a:chOff x="5574950" y="3403447"/>
            <a:chExt cx="1234864" cy="13180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74950" y="3403447"/>
              <a:ext cx="1234864" cy="131805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39727" y="5487120"/>
            <a:ext cx="3834685" cy="171424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262210" y="2881611"/>
            <a:ext cx="2804884" cy="2804884"/>
            <a:chOff x="9262210" y="2881611"/>
            <a:chExt cx="2804884" cy="280488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98456" y="1517857"/>
              <a:ext cx="5619048" cy="5619048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62210" y="2881611"/>
              <a:ext cx="2804884" cy="280488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1200000">
            <a:off x="9050427" y="3507864"/>
            <a:ext cx="1031747" cy="82283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489950" y="3528741"/>
            <a:ext cx="2626649" cy="1980282"/>
            <a:chOff x="9489950" y="3528741"/>
            <a:chExt cx="2626649" cy="198028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620000">
              <a:off x="9489950" y="3528741"/>
              <a:ext cx="2626649" cy="198028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495028" y="3925112"/>
            <a:ext cx="2575284" cy="73819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47152" y="5487120"/>
            <a:ext cx="6502897" cy="171424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8786" y="8134037"/>
            <a:ext cx="2415180" cy="149911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825231" y="8436691"/>
            <a:ext cx="10797765" cy="65014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854875" y="2746900"/>
            <a:ext cx="1855767" cy="1953439"/>
            <a:chOff x="11854875" y="2746900"/>
            <a:chExt cx="1855767" cy="195343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54875" y="2746900"/>
              <a:ext cx="1855767" cy="195343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865180" y="8783720"/>
            <a:ext cx="4721182" cy="493413"/>
            <a:chOff x="2865180" y="8783720"/>
            <a:chExt cx="4721182" cy="49341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65180" y="8783720"/>
              <a:ext cx="4721182" cy="493413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3948" y="1939717"/>
            <a:ext cx="2369137" cy="167357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40527" y="2377466"/>
            <a:ext cx="180242" cy="557055"/>
            <a:chOff x="540527" y="2377466"/>
            <a:chExt cx="180242" cy="55705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0527" y="2377466"/>
              <a:ext cx="180242" cy="5570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29945" y="8433618"/>
            <a:ext cx="180242" cy="557055"/>
            <a:chOff x="529945" y="8433618"/>
            <a:chExt cx="180242" cy="557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9945" y="8433618"/>
              <a:ext cx="180242" cy="55705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07678" y="1576229"/>
            <a:ext cx="6402135" cy="483161"/>
            <a:chOff x="407678" y="1576229"/>
            <a:chExt cx="6402135" cy="48316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7678" y="1576229"/>
              <a:ext cx="6402135" cy="483161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73268" y="1275184"/>
            <a:ext cx="5336947" cy="798605"/>
          </a:xfrm>
          <a:prstGeom prst="rect">
            <a:avLst/>
          </a:prstGeom>
        </p:spPr>
      </p:pic>
      <p:pic>
        <p:nvPicPr>
          <p:cNvPr id="60" name="Object 59">
            <a:hlinkClick r:id="rId26"/>
      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990929" y="9625562"/>
            <a:ext cx="6068471" cy="69953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35130" y="147357"/>
            <a:ext cx="837755" cy="8462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98733" y="1964157"/>
            <a:ext cx="6065769" cy="3258091"/>
            <a:chOff x="2698733" y="1964157"/>
            <a:chExt cx="6065769" cy="32580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8733" y="1964157"/>
              <a:ext cx="6065769" cy="32580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71837" y="2103607"/>
            <a:ext cx="5962756" cy="3055380"/>
            <a:chOff x="2771837" y="2103607"/>
            <a:chExt cx="5962756" cy="30553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1837" y="2103607"/>
              <a:ext cx="5962756" cy="30553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169" y="92721"/>
            <a:ext cx="605018" cy="605018"/>
            <a:chOff x="105169" y="92721"/>
            <a:chExt cx="605018" cy="6050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69" y="92721"/>
              <a:ext cx="605018" cy="6050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18285714" cy="1005164"/>
            <a:chOff x="0" y="0"/>
            <a:chExt cx="18285714" cy="10051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5714" cy="10051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567" y="199855"/>
            <a:ext cx="601606" cy="605453"/>
            <a:chOff x="65567" y="199855"/>
            <a:chExt cx="601606" cy="6054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67" y="199855"/>
              <a:ext cx="601606" cy="60545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2144" y="357136"/>
            <a:ext cx="3183669" cy="45713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074970" y="0"/>
            <a:ext cx="1153075" cy="1005164"/>
            <a:chOff x="17074970" y="0"/>
            <a:chExt cx="1153075" cy="10051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74970" y="0"/>
              <a:ext cx="1153075" cy="100516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51124" y="1178676"/>
            <a:ext cx="8805990" cy="499652"/>
            <a:chOff x="251124" y="1178676"/>
            <a:chExt cx="8805990" cy="49965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1124" y="1178676"/>
              <a:ext cx="8805990" cy="49965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1666" y="828098"/>
            <a:ext cx="7822640" cy="78391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724650" y="1980029"/>
            <a:ext cx="998205" cy="302502"/>
            <a:chOff x="2724650" y="1980029"/>
            <a:chExt cx="998205" cy="30250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24650" y="1980029"/>
              <a:ext cx="998205" cy="30250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87320" y="1880291"/>
            <a:ext cx="521032" cy="43793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708337" y="5355583"/>
            <a:ext cx="6065769" cy="3258091"/>
            <a:chOff x="2708337" y="5355583"/>
            <a:chExt cx="6065769" cy="325809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8337" y="5355583"/>
              <a:ext cx="6065769" cy="325809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734254" y="5371456"/>
            <a:ext cx="998205" cy="302502"/>
            <a:chOff x="2734254" y="5371456"/>
            <a:chExt cx="998205" cy="30250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34254" y="5371456"/>
              <a:ext cx="998205" cy="30250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6926" y="5271714"/>
            <a:ext cx="521032" cy="43391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287122" y="1981029"/>
            <a:ext cx="6065769" cy="3258091"/>
            <a:chOff x="9287122" y="1981029"/>
            <a:chExt cx="6065769" cy="325809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7122" y="1981029"/>
              <a:ext cx="6065769" cy="32580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313039" y="1996902"/>
            <a:ext cx="998205" cy="302502"/>
            <a:chOff x="9313039" y="1996902"/>
            <a:chExt cx="998205" cy="30250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13039" y="1996902"/>
              <a:ext cx="998205" cy="30250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75745" y="1897161"/>
            <a:ext cx="521032" cy="43391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296726" y="5372456"/>
            <a:ext cx="6065769" cy="3258091"/>
            <a:chOff x="9296726" y="5372456"/>
            <a:chExt cx="6065769" cy="325809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726" y="5372456"/>
              <a:ext cx="6065769" cy="325809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322643" y="5388329"/>
            <a:ext cx="998205" cy="302502"/>
            <a:chOff x="9322643" y="5388329"/>
            <a:chExt cx="998205" cy="30250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22643" y="5388329"/>
              <a:ext cx="998205" cy="302502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585269" y="5288590"/>
            <a:ext cx="521032" cy="43391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361058" y="2336268"/>
            <a:ext cx="5874044" cy="2876456"/>
            <a:chOff x="9361058" y="2336268"/>
            <a:chExt cx="5874044" cy="287645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61058" y="2336268"/>
              <a:ext cx="5874044" cy="287645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771837" y="5702770"/>
            <a:ext cx="5962756" cy="2864620"/>
            <a:chOff x="2771837" y="5702770"/>
            <a:chExt cx="5962756" cy="286462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71837" y="5702770"/>
              <a:ext cx="5962756" cy="286462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361058" y="5716225"/>
            <a:ext cx="5893251" cy="2859274"/>
            <a:chOff x="9361058" y="5716225"/>
            <a:chExt cx="5893251" cy="285927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361058" y="5716225"/>
              <a:ext cx="5893251" cy="285927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636037" y="8709161"/>
            <a:ext cx="12842154" cy="1285692"/>
            <a:chOff x="2636037" y="8709161"/>
            <a:chExt cx="12842154" cy="128569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36037" y="8709161"/>
              <a:ext cx="12842154" cy="1285692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545189" y="9133524"/>
            <a:ext cx="8698105" cy="502845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2946127" y="9171145"/>
            <a:ext cx="555252" cy="361723"/>
            <a:chOff x="2946127" y="9171145"/>
            <a:chExt cx="555252" cy="36172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46127" y="9171145"/>
              <a:ext cx="555252" cy="361723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06558" y="147357"/>
            <a:ext cx="1141453" cy="846217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6590524" y="9510658"/>
            <a:ext cx="2466590" cy="45664"/>
            <a:chOff x="6590524" y="9510658"/>
            <a:chExt cx="2466590" cy="4566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90524" y="9510658"/>
              <a:ext cx="2466590" cy="4566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386961" y="9106243"/>
            <a:ext cx="698724" cy="452034"/>
            <a:chOff x="8386961" y="9106243"/>
            <a:chExt cx="698724" cy="452034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86961" y="9106243"/>
              <a:ext cx="698724" cy="452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49107" y="5372456"/>
            <a:ext cx="6065769" cy="3258091"/>
            <a:chOff x="9249107" y="5372456"/>
            <a:chExt cx="6065769" cy="32580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49107" y="5372456"/>
              <a:ext cx="6065769" cy="32580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06170" y="8671082"/>
            <a:ext cx="12699102" cy="1444204"/>
            <a:chOff x="2606170" y="8671082"/>
            <a:chExt cx="12699102" cy="14442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170" y="8671082"/>
              <a:ext cx="12699102" cy="14442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1114" y="1964157"/>
            <a:ext cx="6065769" cy="3258091"/>
            <a:chOff x="2651114" y="1964157"/>
            <a:chExt cx="6065769" cy="32580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1114" y="1964157"/>
              <a:ext cx="6065769" cy="32580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39503" y="1981029"/>
            <a:ext cx="6065769" cy="3258091"/>
            <a:chOff x="9239503" y="1981029"/>
            <a:chExt cx="6065769" cy="32580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9503" y="1981029"/>
              <a:ext cx="6065769" cy="32580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43698" y="2395869"/>
            <a:ext cx="5523198" cy="2746988"/>
            <a:chOff x="2943698" y="2395869"/>
            <a:chExt cx="5523198" cy="27469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3698" y="2395869"/>
              <a:ext cx="5523198" cy="27469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169" y="92721"/>
            <a:ext cx="605018" cy="605018"/>
            <a:chOff x="105169" y="92721"/>
            <a:chExt cx="605018" cy="6050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69" y="92721"/>
              <a:ext cx="605018" cy="6050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0"/>
            <a:ext cx="18285714" cy="1005164"/>
            <a:chOff x="0" y="0"/>
            <a:chExt cx="18285714" cy="10051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8285714" cy="10051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567" y="199855"/>
            <a:ext cx="601606" cy="605453"/>
            <a:chOff x="65567" y="199855"/>
            <a:chExt cx="601606" cy="6054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67" y="199855"/>
              <a:ext cx="601606" cy="60545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92148" y="357136"/>
            <a:ext cx="4004471" cy="45713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7074970" y="0"/>
            <a:ext cx="1153075" cy="1005164"/>
            <a:chOff x="17074970" y="0"/>
            <a:chExt cx="1153075" cy="100516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74970" y="0"/>
              <a:ext cx="1153075" cy="100516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135392" y="8924908"/>
            <a:ext cx="405292" cy="264031"/>
            <a:chOff x="3135392" y="8924908"/>
            <a:chExt cx="405292" cy="26403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35392" y="8924908"/>
              <a:ext cx="405292" cy="26403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1600" y="1150104"/>
            <a:ext cx="8805990" cy="499652"/>
            <a:chOff x="241600" y="1150104"/>
            <a:chExt cx="8805990" cy="4996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1600" y="1150104"/>
              <a:ext cx="8805990" cy="49965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2142" y="799527"/>
            <a:ext cx="7822640" cy="78391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00901" y="8806434"/>
            <a:ext cx="5640872" cy="49365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774127" y="2395869"/>
            <a:ext cx="4954846" cy="2746988"/>
            <a:chOff x="9774127" y="2395869"/>
            <a:chExt cx="4954846" cy="274698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74127" y="2395869"/>
              <a:ext cx="4954846" cy="274698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667507" y="1980029"/>
            <a:ext cx="998205" cy="302502"/>
            <a:chOff x="2667507" y="1980029"/>
            <a:chExt cx="998205" cy="30250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67507" y="1980029"/>
              <a:ext cx="998205" cy="302502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939701" y="1880291"/>
            <a:ext cx="521032" cy="43793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660718" y="5355583"/>
            <a:ext cx="6065769" cy="3258091"/>
            <a:chOff x="2660718" y="5355583"/>
            <a:chExt cx="6065769" cy="325809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0718" y="5355583"/>
              <a:ext cx="6065769" cy="325809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677111" y="5371456"/>
            <a:ext cx="998205" cy="302502"/>
            <a:chOff x="2677111" y="5371456"/>
            <a:chExt cx="998205" cy="30250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77111" y="5371456"/>
              <a:ext cx="998205" cy="302502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949307" y="5271714"/>
            <a:ext cx="521032" cy="43391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255896" y="1996902"/>
            <a:ext cx="998205" cy="302502"/>
            <a:chOff x="9255896" y="1996902"/>
            <a:chExt cx="998205" cy="3025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55896" y="1996902"/>
              <a:ext cx="998205" cy="302502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528126" y="1897161"/>
            <a:ext cx="521032" cy="433916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265500" y="5388329"/>
            <a:ext cx="998205" cy="302502"/>
            <a:chOff x="9265500" y="5388329"/>
            <a:chExt cx="998205" cy="30250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65500" y="5388329"/>
              <a:ext cx="998205" cy="302502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537650" y="5338138"/>
            <a:ext cx="521032" cy="384368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796654" y="2010672"/>
            <a:ext cx="1876936" cy="577968"/>
            <a:chOff x="6796654" y="2010672"/>
            <a:chExt cx="1876936" cy="57796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96654" y="2010672"/>
              <a:ext cx="1876936" cy="57796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395327" y="2019125"/>
            <a:ext cx="1876936" cy="555746"/>
            <a:chOff x="13395327" y="2019125"/>
            <a:chExt cx="1876936" cy="55574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395327" y="2019125"/>
              <a:ext cx="1876936" cy="55574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040083" y="5737463"/>
            <a:ext cx="5428075" cy="2738518"/>
            <a:chOff x="3040083" y="5737463"/>
            <a:chExt cx="5428075" cy="273851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40083" y="5737463"/>
              <a:ext cx="5428075" cy="273851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673030" y="5772304"/>
            <a:ext cx="5138445" cy="2668835"/>
            <a:chOff x="9673030" y="5772304"/>
            <a:chExt cx="5138445" cy="266883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673030" y="5772304"/>
              <a:ext cx="5138445" cy="266883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820900" y="5400027"/>
            <a:ext cx="1876936" cy="577968"/>
            <a:chOff x="6820900" y="5400027"/>
            <a:chExt cx="1876936" cy="577968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20900" y="5400027"/>
              <a:ext cx="1876936" cy="57796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3367788" y="5436993"/>
            <a:ext cx="1876936" cy="555746"/>
            <a:chOff x="13367788" y="5436993"/>
            <a:chExt cx="1876936" cy="555746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367788" y="5436993"/>
              <a:ext cx="1876936" cy="555746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3143012" y="9408717"/>
            <a:ext cx="405292" cy="264031"/>
            <a:chOff x="3143012" y="9408717"/>
            <a:chExt cx="405292" cy="264031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43012" y="9408717"/>
              <a:ext cx="405292" cy="264031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08520" y="9290244"/>
            <a:ext cx="8716842" cy="493656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06558" y="147357"/>
            <a:ext cx="1141453" cy="846217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8069892" y="8720192"/>
            <a:ext cx="923924" cy="606325"/>
            <a:chOff x="8069892" y="8720192"/>
            <a:chExt cx="923924" cy="606325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69892" y="8720192"/>
              <a:ext cx="923924" cy="60632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9819567" y="9672748"/>
            <a:ext cx="2466590" cy="45664"/>
            <a:chOff x="9819567" y="9672748"/>
            <a:chExt cx="2466590" cy="45664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819567" y="9672748"/>
              <a:ext cx="2466590" cy="4566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271106" y="9236558"/>
            <a:ext cx="980444" cy="470522"/>
            <a:chOff x="11271106" y="9236558"/>
            <a:chExt cx="980444" cy="470522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271106" y="9236558"/>
              <a:ext cx="980444" cy="470522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3540685" y="9672748"/>
            <a:ext cx="1415087" cy="89730"/>
            <a:chOff x="3540685" y="9672748"/>
            <a:chExt cx="1415087" cy="89730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40685" y="9672748"/>
              <a:ext cx="1415087" cy="89730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6037356" y="9672748"/>
            <a:ext cx="1697765" cy="62192"/>
            <a:chOff x="6037356" y="9672748"/>
            <a:chExt cx="1697765" cy="62192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037356" y="9672748"/>
              <a:ext cx="1697765" cy="621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75060" y="2264539"/>
            <a:ext cx="6171429" cy="2941433"/>
            <a:chOff x="1975060" y="2264539"/>
            <a:chExt cx="6171429" cy="29414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5060" y="2264539"/>
              <a:ext cx="6171429" cy="2941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68387" y="2250929"/>
            <a:ext cx="6171429" cy="2891928"/>
            <a:chOff x="10168387" y="2250929"/>
            <a:chExt cx="6171429" cy="28919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68387" y="2250929"/>
              <a:ext cx="6171429" cy="289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3085" y="5473768"/>
            <a:ext cx="8066191" cy="3258091"/>
            <a:chOff x="963085" y="5473768"/>
            <a:chExt cx="8066191" cy="32580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085" y="5473768"/>
              <a:ext cx="8066191" cy="32580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71429" y="1959031"/>
            <a:ext cx="8066191" cy="3350780"/>
            <a:chOff x="9171429" y="1959031"/>
            <a:chExt cx="8066191" cy="33507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1429" y="1959031"/>
              <a:ext cx="8066191" cy="33507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169" y="92721"/>
            <a:ext cx="605018" cy="605018"/>
            <a:chOff x="105169" y="92721"/>
            <a:chExt cx="605018" cy="6050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69" y="92721"/>
              <a:ext cx="605018" cy="6050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57669" y="0"/>
            <a:ext cx="18343383" cy="1005164"/>
            <a:chOff x="-57669" y="0"/>
            <a:chExt cx="18343383" cy="10051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7669" y="0"/>
              <a:ext cx="18343383" cy="10051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567" y="199855"/>
            <a:ext cx="601606" cy="605453"/>
            <a:chOff x="65567" y="199855"/>
            <a:chExt cx="601606" cy="6054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67" y="199855"/>
              <a:ext cx="601606" cy="6054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074970" y="0"/>
            <a:ext cx="1153075" cy="1005164"/>
            <a:chOff x="17074970" y="0"/>
            <a:chExt cx="1153075" cy="10051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74970" y="0"/>
              <a:ext cx="1153075" cy="100516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45372" y="1301205"/>
            <a:ext cx="8609959" cy="502868"/>
            <a:chOff x="545372" y="1301205"/>
            <a:chExt cx="8609959" cy="5028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5372" y="1301205"/>
              <a:ext cx="8609959" cy="50286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4009" y="1064912"/>
            <a:ext cx="7741200" cy="78391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863626" y="3021325"/>
            <a:ext cx="2951482" cy="509890"/>
            <a:chOff x="14863626" y="3021325"/>
            <a:chExt cx="2951482" cy="50989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15169" y="2791916"/>
              <a:ext cx="5904762" cy="1028571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63626" y="3021325"/>
              <a:ext cx="2951482" cy="5098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968425" y="1999002"/>
            <a:ext cx="1233568" cy="566345"/>
            <a:chOff x="15968425" y="1999002"/>
            <a:chExt cx="1233568" cy="5663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968425" y="1999002"/>
              <a:ext cx="1233568" cy="5663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450704" y="3622731"/>
            <a:ext cx="599097" cy="614519"/>
            <a:chOff x="15450704" y="3622731"/>
            <a:chExt cx="599097" cy="61451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680000">
              <a:off x="15450704" y="3622731"/>
              <a:ext cx="599097" cy="61451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6558" y="147357"/>
            <a:ext cx="1141453" cy="84621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392144" y="357136"/>
            <a:ext cx="3770832" cy="45713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63085" y="1959031"/>
            <a:ext cx="8066191" cy="3350780"/>
            <a:chOff x="963085" y="1959031"/>
            <a:chExt cx="8066191" cy="335078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085" y="1959031"/>
              <a:ext cx="8066191" cy="335078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171429" y="5427424"/>
            <a:ext cx="8066191" cy="3350780"/>
            <a:chOff x="9171429" y="5427424"/>
            <a:chExt cx="8066191" cy="335078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1429" y="5427424"/>
              <a:ext cx="8066191" cy="335078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63085" y="1962037"/>
            <a:ext cx="998205" cy="302502"/>
            <a:chOff x="963085" y="1962037"/>
            <a:chExt cx="998205" cy="30250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63085" y="1962037"/>
              <a:ext cx="998205" cy="302502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5278" y="1862299"/>
            <a:ext cx="521032" cy="43793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170182" y="1977854"/>
            <a:ext cx="998205" cy="302502"/>
            <a:chOff x="9170182" y="1977854"/>
            <a:chExt cx="998205" cy="3025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70182" y="1977854"/>
              <a:ext cx="998205" cy="302502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442412" y="1859066"/>
            <a:ext cx="521032" cy="433916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63085" y="5491808"/>
            <a:ext cx="998205" cy="302502"/>
            <a:chOff x="963085" y="5491808"/>
            <a:chExt cx="998205" cy="30250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63085" y="5491808"/>
              <a:ext cx="998205" cy="302502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35281" y="5441614"/>
            <a:ext cx="521032" cy="384368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7748188" y="2029639"/>
            <a:ext cx="1233568" cy="566345"/>
            <a:chOff x="7748188" y="2029639"/>
            <a:chExt cx="1233568" cy="56634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48188" y="2029639"/>
              <a:ext cx="1233568" cy="56634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180952" y="5444309"/>
            <a:ext cx="998205" cy="302502"/>
            <a:chOff x="9180952" y="5444309"/>
            <a:chExt cx="998205" cy="30250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80952" y="5444309"/>
              <a:ext cx="998205" cy="302502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453102" y="5394119"/>
            <a:ext cx="521032" cy="384368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0055692" y="5909788"/>
            <a:ext cx="6171429" cy="2696064"/>
            <a:chOff x="10055692" y="5909788"/>
            <a:chExt cx="6171429" cy="269606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055692" y="5909788"/>
              <a:ext cx="6171429" cy="269606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975060" y="5909788"/>
            <a:ext cx="6171429" cy="2696064"/>
            <a:chOff x="1975060" y="5909788"/>
            <a:chExt cx="6171429" cy="2696064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75060" y="5909788"/>
              <a:ext cx="6171429" cy="269606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491393" y="3897239"/>
            <a:ext cx="448582" cy="460129"/>
            <a:chOff x="6491393" y="3897239"/>
            <a:chExt cx="448582" cy="4601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0680000">
              <a:off x="6491393" y="3897239"/>
              <a:ext cx="448582" cy="4601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7208642" y="7063033"/>
            <a:ext cx="487515" cy="500065"/>
            <a:chOff x="7208642" y="7063033"/>
            <a:chExt cx="487515" cy="50006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0680000">
              <a:off x="7208642" y="7063033"/>
              <a:ext cx="487515" cy="50006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5287475" y="6929332"/>
            <a:ext cx="620158" cy="636122"/>
            <a:chOff x="15287475" y="6929332"/>
            <a:chExt cx="620158" cy="63612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0680000">
              <a:off x="15287475" y="6929332"/>
              <a:ext cx="620158" cy="63612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7733306" y="5538297"/>
            <a:ext cx="1233568" cy="566345"/>
            <a:chOff x="7733306" y="5538297"/>
            <a:chExt cx="1233568" cy="566345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33306" y="5538297"/>
              <a:ext cx="1233568" cy="56634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5942951" y="5483220"/>
            <a:ext cx="1233568" cy="566345"/>
            <a:chOff x="15942951" y="5483220"/>
            <a:chExt cx="1233568" cy="566345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942951" y="5483220"/>
              <a:ext cx="1233568" cy="56634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6483501" y="3342724"/>
            <a:ext cx="2907205" cy="500778"/>
            <a:chOff x="6483501" y="3342724"/>
            <a:chExt cx="2907205" cy="500778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53597" y="3112820"/>
              <a:ext cx="5819048" cy="1009524"/>
            </a:xfrm>
            <a:prstGeom prst="rect">
              <a:avLst/>
            </a:prstGeom>
          </p:spPr>
        </p:pic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483501" y="3342724"/>
              <a:ext cx="2907205" cy="500778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5005627" y="6386852"/>
            <a:ext cx="3108217" cy="504313"/>
            <a:chOff x="15005627" y="6386852"/>
            <a:chExt cx="3108217" cy="504313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471153" y="6157140"/>
              <a:ext cx="6219048" cy="1009524"/>
            </a:xfrm>
            <a:prstGeom prst="rect">
              <a:avLst/>
            </a:prstGeom>
          </p:spPr>
        </p:pic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005627" y="6386852"/>
              <a:ext cx="3108217" cy="50431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181017" y="6542445"/>
            <a:ext cx="2647884" cy="478185"/>
            <a:chOff x="7181017" y="6542445"/>
            <a:chExt cx="2647884" cy="478185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73694" y="6320836"/>
              <a:ext cx="5304762" cy="961905"/>
            </a:xfrm>
            <a:prstGeom prst="rect">
              <a:avLst/>
            </a:prstGeom>
          </p:spPr>
        </p:pic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81017" y="6542445"/>
              <a:ext cx="2647884" cy="478185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963085" y="8814476"/>
            <a:ext cx="16274534" cy="1180377"/>
            <a:chOff x="963085" y="8814476"/>
            <a:chExt cx="16274534" cy="118037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63085" y="8814476"/>
              <a:ext cx="16274534" cy="1180377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713689" y="9272649"/>
            <a:ext cx="405292" cy="264031"/>
            <a:chOff x="1713689" y="9272649"/>
            <a:chExt cx="405292" cy="264031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713689" y="9272649"/>
              <a:ext cx="405292" cy="264031"/>
            </a:xfrm>
            <a:prstGeom prst="rect">
              <a:avLst/>
            </a:prstGeom>
          </p:spPr>
        </p:pic>
      </p:grpSp>
      <p:pic>
        <p:nvPicPr>
          <p:cNvPr id="107" name="Object 10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2394349" y="9162234"/>
            <a:ext cx="9044154" cy="493656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3964732" y="9535014"/>
            <a:ext cx="2336203" cy="85579"/>
            <a:chOff x="3964732" y="9535014"/>
            <a:chExt cx="2336203" cy="85579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964732" y="9535014"/>
              <a:ext cx="2336203" cy="85579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8364972" y="9536680"/>
            <a:ext cx="2068936" cy="101875"/>
            <a:chOff x="8364972" y="9536680"/>
            <a:chExt cx="2068936" cy="101875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364972" y="9536680"/>
              <a:ext cx="2068936" cy="101875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9812661" y="9160912"/>
            <a:ext cx="640294" cy="417269"/>
            <a:chOff x="9812661" y="9160912"/>
            <a:chExt cx="640294" cy="417269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812661" y="9160912"/>
              <a:ext cx="640294" cy="4172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169" y="92721"/>
            <a:ext cx="605018" cy="605018"/>
            <a:chOff x="105169" y="92721"/>
            <a:chExt cx="605018" cy="6050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69" y="92721"/>
              <a:ext cx="605018" cy="6050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7669" y="0"/>
            <a:ext cx="18343383" cy="1005164"/>
            <a:chOff x="-57669" y="0"/>
            <a:chExt cx="18343383" cy="10051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669" y="0"/>
              <a:ext cx="18343383" cy="100516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130" y="147357"/>
            <a:ext cx="837755" cy="8462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5567" y="199855"/>
            <a:ext cx="601606" cy="605453"/>
            <a:chOff x="65567" y="199855"/>
            <a:chExt cx="601606" cy="6054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67" y="199855"/>
              <a:ext cx="601606" cy="6054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74970" y="0"/>
            <a:ext cx="1153075" cy="1005164"/>
            <a:chOff x="17074970" y="0"/>
            <a:chExt cx="1153075" cy="10051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74970" y="0"/>
              <a:ext cx="1153075" cy="100516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45372" y="1301205"/>
            <a:ext cx="8404714" cy="505364"/>
            <a:chOff x="545372" y="1301205"/>
            <a:chExt cx="8404714" cy="5053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5372" y="1301205"/>
              <a:ext cx="8404714" cy="50536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5914" y="950626"/>
            <a:ext cx="7741200" cy="7839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187617" y="3506142"/>
            <a:ext cx="2804884" cy="2804884"/>
            <a:chOff x="3187617" y="3506142"/>
            <a:chExt cx="2804884" cy="280488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23863" y="2142388"/>
              <a:ext cx="5619048" cy="561904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87617" y="3506142"/>
              <a:ext cx="2804884" cy="28048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15357" y="4153272"/>
            <a:ext cx="2626649" cy="1980282"/>
            <a:chOff x="3415357" y="4153272"/>
            <a:chExt cx="2626649" cy="198028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620000">
              <a:off x="3415357" y="4153272"/>
              <a:ext cx="2626649" cy="198028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74325" y="4069153"/>
            <a:ext cx="7474410" cy="21473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8786" y="7324513"/>
            <a:ext cx="2415180" cy="149911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54812" y="7591860"/>
            <a:ext cx="9835917" cy="205363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3948" y="1939717"/>
            <a:ext cx="2369137" cy="16391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40527" y="2377466"/>
            <a:ext cx="180242" cy="557055"/>
            <a:chOff x="540527" y="2377466"/>
            <a:chExt cx="180242" cy="55705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0527" y="2377466"/>
              <a:ext cx="180242" cy="5570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29945" y="7624094"/>
            <a:ext cx="180242" cy="557055"/>
            <a:chOff x="529945" y="7624094"/>
            <a:chExt cx="180242" cy="55705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9945" y="7624094"/>
              <a:ext cx="180242" cy="55705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945992" y="4563422"/>
            <a:ext cx="1395998" cy="74323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298198" y="4121893"/>
            <a:ext cx="1187257" cy="1354297"/>
            <a:chOff x="5298198" y="4121893"/>
            <a:chExt cx="1187257" cy="135429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98198" y="4121893"/>
              <a:ext cx="1187257" cy="135429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447957" y="8068032"/>
            <a:ext cx="2336203" cy="85579"/>
            <a:chOff x="7447957" y="8068032"/>
            <a:chExt cx="2336203" cy="8557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47957" y="8068032"/>
              <a:ext cx="2336203" cy="8557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992500" y="9346866"/>
            <a:ext cx="4234207" cy="85579"/>
            <a:chOff x="5992500" y="9346866"/>
            <a:chExt cx="4234207" cy="8557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92500" y="9346866"/>
              <a:ext cx="4234207" cy="85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3404" y="6617791"/>
            <a:ext cx="6845125" cy="2885286"/>
            <a:chOff x="653404" y="6617791"/>
            <a:chExt cx="6845125" cy="2885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696698" y="5248641"/>
              <a:ext cx="13695238" cy="577142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404" y="6617791"/>
              <a:ext cx="6845125" cy="2885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8115" y="3138661"/>
            <a:ext cx="6700413" cy="2624375"/>
            <a:chOff x="798115" y="3138661"/>
            <a:chExt cx="6700413" cy="26243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115" y="3138661"/>
              <a:ext cx="6700413" cy="26243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2034" y="2932121"/>
            <a:ext cx="6808125" cy="2610048"/>
            <a:chOff x="8532034" y="2932121"/>
            <a:chExt cx="6808125" cy="2610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2034" y="2932121"/>
              <a:ext cx="6808125" cy="261004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58068" y="7466287"/>
            <a:ext cx="9875771" cy="129520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8297" y="8887161"/>
            <a:ext cx="6109757" cy="4477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169" y="92721"/>
            <a:ext cx="605018" cy="605018"/>
            <a:chOff x="105169" y="92721"/>
            <a:chExt cx="605018" cy="6050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169" y="92721"/>
              <a:ext cx="605018" cy="6050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18285714" cy="1005164"/>
            <a:chOff x="0" y="0"/>
            <a:chExt cx="18285714" cy="10051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18285714" cy="10051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67" y="199855"/>
            <a:ext cx="601606" cy="605453"/>
            <a:chOff x="65567" y="199855"/>
            <a:chExt cx="601606" cy="6054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67" y="199855"/>
              <a:ext cx="601606" cy="6054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074970" y="0"/>
            <a:ext cx="1153075" cy="1005164"/>
            <a:chOff x="17074970" y="0"/>
            <a:chExt cx="1153075" cy="10051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074970" y="0"/>
              <a:ext cx="1153075" cy="100516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18608" y="1659393"/>
            <a:ext cx="6051184" cy="474105"/>
            <a:chOff x="718608" y="1659393"/>
            <a:chExt cx="6051184" cy="47410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8608" y="1659393"/>
              <a:ext cx="6051184" cy="47410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4691" y="1231893"/>
            <a:ext cx="4902420" cy="78391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690886" y="6862953"/>
            <a:ext cx="4630497" cy="2061523"/>
            <a:chOff x="1690886" y="6862953"/>
            <a:chExt cx="4630497" cy="206152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0886" y="6862953"/>
              <a:ext cx="4630497" cy="206152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409845" y="7799958"/>
            <a:ext cx="2660796" cy="493413"/>
            <a:chOff x="11409845" y="7799958"/>
            <a:chExt cx="2660796" cy="49341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09845" y="7799958"/>
              <a:ext cx="2660796" cy="49341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6558" y="147357"/>
            <a:ext cx="1141453" cy="8462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169" y="92721"/>
            <a:ext cx="605018" cy="605018"/>
            <a:chOff x="105169" y="92721"/>
            <a:chExt cx="605018" cy="6050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69" y="92721"/>
              <a:ext cx="605018" cy="6050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7669" y="0"/>
            <a:ext cx="18343383" cy="1005164"/>
            <a:chOff x="-57669" y="0"/>
            <a:chExt cx="18343383" cy="10051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669" y="0"/>
              <a:ext cx="18343383" cy="10051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567" y="199855"/>
            <a:ext cx="601606" cy="605453"/>
            <a:chOff x="65567" y="199855"/>
            <a:chExt cx="601606" cy="6054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67" y="199855"/>
              <a:ext cx="601606" cy="6054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74970" y="0"/>
            <a:ext cx="1153075" cy="1005164"/>
            <a:chOff x="17074970" y="0"/>
            <a:chExt cx="1153075" cy="10051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74970" y="0"/>
              <a:ext cx="1153075" cy="100516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624441" y="3291135"/>
            <a:ext cx="2804884" cy="2804884"/>
            <a:chOff x="3624441" y="3291135"/>
            <a:chExt cx="2804884" cy="28048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60687" y="1927381"/>
              <a:ext cx="5619048" cy="5619048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24441" y="3291135"/>
              <a:ext cx="2804884" cy="28048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852181" y="3938265"/>
            <a:ext cx="2626649" cy="1980282"/>
            <a:chOff x="3852181" y="3938265"/>
            <a:chExt cx="2626649" cy="19802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20000">
              <a:off x="3852181" y="3938265"/>
              <a:ext cx="2626649" cy="198028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22113" y="4329587"/>
            <a:ext cx="1396003" cy="74324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23244" y="4407870"/>
            <a:ext cx="9135231" cy="68569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8786" y="7772132"/>
            <a:ext cx="2415180" cy="149911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09774" y="7937583"/>
            <a:ext cx="12745661" cy="14313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52719" y="8327610"/>
            <a:ext cx="2988563" cy="348777"/>
            <a:chOff x="6652719" y="8327610"/>
            <a:chExt cx="2988563" cy="34877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52719" y="8327610"/>
              <a:ext cx="2988563" cy="34877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43948" y="1939717"/>
            <a:ext cx="2369137" cy="16391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40527" y="2377466"/>
            <a:ext cx="180242" cy="557055"/>
            <a:chOff x="540527" y="2377466"/>
            <a:chExt cx="180242" cy="55705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0527" y="2377466"/>
              <a:ext cx="180242" cy="5570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29945" y="8071713"/>
            <a:ext cx="180242" cy="557055"/>
            <a:chOff x="529945" y="8071713"/>
            <a:chExt cx="180242" cy="55705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9945" y="8071713"/>
              <a:ext cx="180242" cy="55705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38363" y="1416224"/>
            <a:ext cx="6051184" cy="474105"/>
            <a:chOff x="538363" y="1416224"/>
            <a:chExt cx="6051184" cy="47410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8363" y="1416224"/>
              <a:ext cx="6051184" cy="47410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4446" y="988721"/>
            <a:ext cx="4902420" cy="78391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042168" y="4221232"/>
            <a:ext cx="1238217" cy="1071058"/>
            <a:chOff x="6042168" y="4221232"/>
            <a:chExt cx="1238217" cy="10710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42168" y="4221232"/>
              <a:ext cx="1238217" cy="107105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35130" y="147357"/>
            <a:ext cx="837755" cy="84621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696962"/>
            <a:ext cx="1657143" cy="1672375"/>
            <a:chOff x="0" y="2696962"/>
            <a:chExt cx="1657143" cy="16723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96962"/>
              <a:ext cx="1657143" cy="16723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4192" y="2649344"/>
            <a:ext cx="1552725" cy="68569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37935" y="2630297"/>
            <a:ext cx="995786" cy="6856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18830" y="3325698"/>
            <a:ext cx="3324743" cy="1662372"/>
            <a:chOff x="14118830" y="3325698"/>
            <a:chExt cx="3324743" cy="166237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18830" y="3325698"/>
              <a:ext cx="3324743" cy="16623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65037" y="7754457"/>
            <a:ext cx="2225715" cy="1952216"/>
            <a:chOff x="14565037" y="7754457"/>
            <a:chExt cx="2225715" cy="19522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65037" y="7754457"/>
              <a:ext cx="2225715" cy="19522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565037" y="5232493"/>
            <a:ext cx="2432328" cy="2432328"/>
            <a:chOff x="14565037" y="5232493"/>
            <a:chExt cx="2432328" cy="243232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65037" y="5232493"/>
              <a:ext cx="2432328" cy="24323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5238" y="3392365"/>
            <a:ext cx="12272903" cy="6511406"/>
            <a:chOff x="695238" y="3392365"/>
            <a:chExt cx="12272903" cy="651140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238" y="3392365"/>
              <a:ext cx="12272903" cy="65114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169" y="92721"/>
            <a:ext cx="605018" cy="605018"/>
            <a:chOff x="105169" y="92721"/>
            <a:chExt cx="605018" cy="60501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169" y="92721"/>
              <a:ext cx="605018" cy="6050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0"/>
            <a:ext cx="18285714" cy="1005164"/>
            <a:chOff x="0" y="0"/>
            <a:chExt cx="18285714" cy="10051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18285714" cy="100516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7034" y="147357"/>
            <a:ext cx="791213" cy="84621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5567" y="199855"/>
            <a:ext cx="601606" cy="605453"/>
            <a:chOff x="65567" y="199855"/>
            <a:chExt cx="601606" cy="60545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67" y="199855"/>
              <a:ext cx="601606" cy="60545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11191" y="357136"/>
            <a:ext cx="2291756" cy="48227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7074970" y="0"/>
            <a:ext cx="1153075" cy="1005164"/>
            <a:chOff x="17074970" y="0"/>
            <a:chExt cx="1153075" cy="10051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74970" y="0"/>
              <a:ext cx="1153075" cy="100516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62305" y="3795608"/>
            <a:ext cx="1335506" cy="1368723"/>
            <a:chOff x="7262305" y="3795608"/>
            <a:chExt cx="1335506" cy="13687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2305" y="3795608"/>
              <a:ext cx="1335506" cy="13687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5187" y="3961307"/>
            <a:ext cx="4941192" cy="25125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26929" y="4295759"/>
            <a:ext cx="1657066" cy="1657066"/>
            <a:chOff x="2626929" y="4295759"/>
            <a:chExt cx="1657066" cy="16570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6929" y="4295759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04800" y="4295759"/>
            <a:ext cx="1657066" cy="1657066"/>
            <a:chOff x="8104800" y="4295759"/>
            <a:chExt cx="1657066" cy="16570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4800" y="4295759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69108" y="4296791"/>
            <a:ext cx="1657066" cy="1657066"/>
            <a:chOff x="13969108" y="4296791"/>
            <a:chExt cx="1657066" cy="16570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69108" y="4296791"/>
              <a:ext cx="1657066" cy="165706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7398" y="1891133"/>
            <a:ext cx="3542769" cy="16456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44538" y="3191196"/>
            <a:ext cx="1510924" cy="65226"/>
            <a:chOff x="1944538" y="3191196"/>
            <a:chExt cx="1510924" cy="652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4538" y="3191196"/>
              <a:ext cx="1510924" cy="652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35014" y="298241"/>
            <a:ext cx="1676618" cy="1870654"/>
            <a:chOff x="1935014" y="298241"/>
            <a:chExt cx="1676618" cy="18706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5014" y="298241"/>
              <a:ext cx="1676618" cy="187065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77868" y="6367630"/>
            <a:ext cx="2228137" cy="19999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59554" y="6367630"/>
            <a:ext cx="6461943" cy="320373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13391" y="6366163"/>
            <a:ext cx="3887449" cy="7170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5066263"/>
            <a:ext cx="18283793" cy="9524"/>
            <a:chOff x="0" y="5066263"/>
            <a:chExt cx="18283793" cy="95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5066263"/>
              <a:ext cx="18283793" cy="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07114" y="4559495"/>
            <a:ext cx="1104674" cy="1104674"/>
            <a:chOff x="8407114" y="4559495"/>
            <a:chExt cx="1104674" cy="11046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07114" y="4559495"/>
              <a:ext cx="1104674" cy="11046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12331" y="4531825"/>
            <a:ext cx="1258724" cy="1222064"/>
            <a:chOff x="2812331" y="4531825"/>
            <a:chExt cx="1258724" cy="122206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2331" y="4531825"/>
              <a:ext cx="1258724" cy="12220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72359" y="4508051"/>
            <a:ext cx="1250565" cy="1250565"/>
            <a:chOff x="14172359" y="4508051"/>
            <a:chExt cx="1250565" cy="125056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172359" y="4508051"/>
              <a:ext cx="1250565" cy="12505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03049" y="5394212"/>
            <a:ext cx="4379794" cy="5217578"/>
            <a:chOff x="11103049" y="5394212"/>
            <a:chExt cx="4379794" cy="52175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360000">
              <a:off x="11103049" y="5394212"/>
              <a:ext cx="4379794" cy="52175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58152" y="9548828"/>
            <a:ext cx="1296002" cy="360310"/>
            <a:chOff x="4058152" y="9548828"/>
            <a:chExt cx="1296002" cy="360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8152" y="9548828"/>
              <a:ext cx="1296002" cy="3603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20062" y="5341192"/>
            <a:ext cx="3699740" cy="3699740"/>
            <a:chOff x="3020062" y="5341192"/>
            <a:chExt cx="3699740" cy="36997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0062" y="5341192"/>
              <a:ext cx="3699740" cy="36997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86060" y="4907190"/>
            <a:ext cx="4567743" cy="4567743"/>
            <a:chOff x="2586060" y="4907190"/>
            <a:chExt cx="4567743" cy="45677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160000">
              <a:off x="386692" y="2681936"/>
              <a:ext cx="9142857" cy="914285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160000">
              <a:off x="2586060" y="4907190"/>
              <a:ext cx="4567743" cy="45677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31453" y="5615241"/>
            <a:ext cx="3266215" cy="3266215"/>
            <a:chOff x="3231453" y="5615241"/>
            <a:chExt cx="3266215" cy="32662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880000">
              <a:off x="1646655" y="4030443"/>
              <a:ext cx="6533333" cy="653333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880000">
              <a:off x="3231453" y="5615241"/>
              <a:ext cx="3266215" cy="32662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30533" y="5717480"/>
            <a:ext cx="1439399" cy="1760314"/>
            <a:chOff x="3430533" y="5717480"/>
            <a:chExt cx="1439399" cy="17603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0533" y="5717480"/>
              <a:ext cx="1439399" cy="17603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27715" y="6386785"/>
            <a:ext cx="1484434" cy="2119359"/>
            <a:chOff x="4127715" y="6386785"/>
            <a:chExt cx="1484434" cy="211935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20000">
              <a:off x="3481749" y="5417010"/>
              <a:ext cx="2971429" cy="424761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20000">
              <a:off x="4127715" y="6386785"/>
              <a:ext cx="1484434" cy="211935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86502" y="4203111"/>
            <a:ext cx="5197562" cy="40163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04769" y="4579924"/>
            <a:ext cx="2212590" cy="40143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5169" y="92721"/>
            <a:ext cx="605018" cy="605018"/>
            <a:chOff x="105169" y="92721"/>
            <a:chExt cx="605018" cy="6050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169" y="92721"/>
              <a:ext cx="605018" cy="6050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0"/>
            <a:ext cx="18285714" cy="1005164"/>
            <a:chOff x="0" y="0"/>
            <a:chExt cx="18285714" cy="100516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0"/>
              <a:ext cx="18285714" cy="100516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7033" y="147357"/>
            <a:ext cx="850448" cy="84621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5567" y="199855"/>
            <a:ext cx="601606" cy="605453"/>
            <a:chOff x="65567" y="199855"/>
            <a:chExt cx="601606" cy="60545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567" y="199855"/>
              <a:ext cx="601606" cy="60545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16060" y="6096696"/>
            <a:ext cx="1442025" cy="31223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218475" y="7432448"/>
            <a:ext cx="490677" cy="61619"/>
            <a:chOff x="3218475" y="7432448"/>
            <a:chExt cx="490677" cy="6161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840000">
              <a:off x="3218475" y="7432448"/>
              <a:ext cx="490677" cy="6161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561827" y="7027200"/>
            <a:ext cx="1200069" cy="96005"/>
            <a:chOff x="2561827" y="7027200"/>
            <a:chExt cx="1200069" cy="9600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240000">
              <a:off x="2561827" y="7027200"/>
              <a:ext cx="1200069" cy="96005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612200" y="6392047"/>
            <a:ext cx="960240" cy="49341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631065" y="7294503"/>
            <a:ext cx="1471606" cy="360310"/>
            <a:chOff x="7631065" y="7294503"/>
            <a:chExt cx="1471606" cy="36031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31065" y="7294503"/>
              <a:ext cx="1471606" cy="36031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266133" y="6956550"/>
            <a:ext cx="2933313" cy="75072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47170" y="9232326"/>
            <a:ext cx="3244785" cy="757135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757446" y="8053761"/>
            <a:ext cx="960240" cy="97860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779945" y="8895486"/>
            <a:ext cx="599338" cy="68348"/>
            <a:chOff x="2779945" y="8895486"/>
            <a:chExt cx="599338" cy="6834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6200000">
              <a:off x="2779945" y="8895486"/>
              <a:ext cx="599338" cy="6834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212161" y="5636533"/>
            <a:ext cx="4511889" cy="5498596"/>
            <a:chOff x="11212161" y="5636533"/>
            <a:chExt cx="4511889" cy="549859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80000">
              <a:off x="8979560" y="2908694"/>
              <a:ext cx="9028571" cy="11000000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80000">
              <a:off x="11212161" y="5636533"/>
              <a:ext cx="4511889" cy="5498596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643612" y="4193323"/>
            <a:ext cx="8642979" cy="40479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5015238" y="4495443"/>
            <a:ext cx="2043827" cy="45385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2349555" y="7741782"/>
            <a:ext cx="1459333" cy="399141"/>
            <a:chOff x="12349555" y="7741782"/>
            <a:chExt cx="1459333" cy="399141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20000">
              <a:off x="12349555" y="7741782"/>
              <a:ext cx="1459333" cy="399141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 rot="-120000">
            <a:off x="11424197" y="6149055"/>
            <a:ext cx="3598174" cy="34588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1487918" y="6796920"/>
            <a:ext cx="3652759" cy="19821"/>
            <a:chOff x="11487918" y="6796920"/>
            <a:chExt cx="3652759" cy="19821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120000">
              <a:off x="11487918" y="6796920"/>
              <a:ext cx="3652759" cy="19821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 rot="-120000">
            <a:off x="11397709" y="7328951"/>
            <a:ext cx="4138403" cy="2385510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482882" y="1035158"/>
            <a:ext cx="6167618" cy="826494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74727" y="1805086"/>
            <a:ext cx="16607080" cy="66064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67174" y="3130435"/>
            <a:ext cx="5872035" cy="483161"/>
            <a:chOff x="667174" y="3130435"/>
            <a:chExt cx="5872035" cy="48316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67174" y="3130435"/>
              <a:ext cx="5872035" cy="483161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912080" y="2657956"/>
            <a:ext cx="5336947" cy="1330892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2064534" y="357136"/>
            <a:ext cx="3630642" cy="48227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7074970" y="0"/>
            <a:ext cx="1153075" cy="1005164"/>
            <a:chOff x="17074970" y="0"/>
            <a:chExt cx="1153075" cy="1005164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074970" y="0"/>
              <a:ext cx="1153075" cy="1005164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6492808" y="6597637"/>
            <a:ext cx="1250412" cy="403296"/>
            <a:chOff x="6492808" y="6597637"/>
            <a:chExt cx="1250412" cy="403296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492808" y="6597637"/>
              <a:ext cx="1250412" cy="4032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53273" y="7497292"/>
            <a:ext cx="4640136" cy="2237438"/>
            <a:chOff x="3353273" y="7497292"/>
            <a:chExt cx="4640136" cy="22374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314" y="6434333"/>
              <a:ext cx="9285714" cy="447619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3273" y="7497292"/>
              <a:ext cx="4640136" cy="22374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70575" y="3430161"/>
            <a:ext cx="6171429" cy="5974658"/>
            <a:chOff x="12370575" y="3430161"/>
            <a:chExt cx="6171429" cy="59746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70575" y="3430161"/>
              <a:ext cx="6171429" cy="59746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169" y="92721"/>
            <a:ext cx="605018" cy="605018"/>
            <a:chOff x="105169" y="92721"/>
            <a:chExt cx="605018" cy="6050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69" y="92721"/>
              <a:ext cx="605018" cy="6050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18285714" cy="1005164"/>
            <a:chOff x="0" y="0"/>
            <a:chExt cx="18285714" cy="10051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8285714" cy="10051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567" y="199855"/>
            <a:ext cx="601606" cy="605453"/>
            <a:chOff x="65567" y="199855"/>
            <a:chExt cx="601606" cy="6054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67" y="199855"/>
              <a:ext cx="601606" cy="60545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2108" y="1109558"/>
            <a:ext cx="8250773" cy="83227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4760" y="2307627"/>
            <a:ext cx="8343863" cy="499652"/>
            <a:chOff x="454760" y="2307627"/>
            <a:chExt cx="8343863" cy="4996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760" y="2307627"/>
              <a:ext cx="8343863" cy="49965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8232" y="1980550"/>
            <a:ext cx="7822640" cy="7839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074970" y="0"/>
            <a:ext cx="1153075" cy="1005164"/>
            <a:chOff x="17074970" y="0"/>
            <a:chExt cx="1153075" cy="10051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074970" y="0"/>
              <a:ext cx="1153075" cy="100516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64534" y="357136"/>
            <a:ext cx="3630642" cy="48227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901473" y="7430878"/>
            <a:ext cx="3639948" cy="225318"/>
            <a:chOff x="10901473" y="7430878"/>
            <a:chExt cx="3639948" cy="2253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10901473" y="7430878"/>
              <a:ext cx="3639948" cy="2253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378742" y="7111322"/>
            <a:ext cx="4251520" cy="225318"/>
            <a:chOff x="12378742" y="7111322"/>
            <a:chExt cx="4251520" cy="22531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12378742" y="7111322"/>
              <a:ext cx="4251520" cy="2253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982299" y="6840927"/>
            <a:ext cx="4764773" cy="225318"/>
            <a:chOff x="13982299" y="6840927"/>
            <a:chExt cx="4764773" cy="22531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13982299" y="6840927"/>
              <a:ext cx="4764773" cy="2253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496344" y="6525489"/>
            <a:ext cx="5472202" cy="258920"/>
            <a:chOff x="15496344" y="6525489"/>
            <a:chExt cx="5472202" cy="25892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15496344" y="6525489"/>
              <a:ext cx="5472202" cy="25892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706855" y="9426166"/>
            <a:ext cx="1243170" cy="4114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552096" y="9389582"/>
            <a:ext cx="1243170" cy="46713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391715" y="9495290"/>
            <a:ext cx="1370024" cy="41141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119906" y="9475296"/>
            <a:ext cx="1243170" cy="46713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306964" y="2856833"/>
            <a:ext cx="4114679" cy="65014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355337" y="3395876"/>
            <a:ext cx="911749" cy="41256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325076" y="4786800"/>
            <a:ext cx="854837" cy="69141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984382" y="4239782"/>
            <a:ext cx="854837" cy="711411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5696763" y="3754411"/>
            <a:ext cx="854837" cy="71141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7505144" y="3098744"/>
            <a:ext cx="854837" cy="711411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981308" y="9939055"/>
            <a:ext cx="3287918" cy="45690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602828" y="7281586"/>
            <a:ext cx="4431103" cy="2360618"/>
            <a:chOff x="3602828" y="7281586"/>
            <a:chExt cx="4431103" cy="236061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602828" y="7281586"/>
              <a:ext cx="4431103" cy="2360618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083337" y="7458392"/>
            <a:ext cx="3247550" cy="80434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378323" y="9420654"/>
            <a:ext cx="2547985" cy="32805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867087" y="7565573"/>
            <a:ext cx="1360411" cy="414193"/>
            <a:chOff x="2867087" y="7565573"/>
            <a:chExt cx="1360411" cy="41419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3560000">
              <a:off x="2867087" y="7565573"/>
              <a:ext cx="1360411" cy="414193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959713" y="2932125"/>
            <a:ext cx="9469943" cy="406450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693198" y="4004562"/>
            <a:ext cx="1679123" cy="264751"/>
            <a:chOff x="1693198" y="4004562"/>
            <a:chExt cx="1679123" cy="26475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93198" y="4004562"/>
              <a:ext cx="1679123" cy="26475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160333" y="5307072"/>
            <a:ext cx="1012498" cy="664452"/>
            <a:chOff x="4160333" y="5307072"/>
            <a:chExt cx="1012498" cy="664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160333" y="5307072"/>
              <a:ext cx="1012498" cy="664452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8916805" y="6630332"/>
            <a:ext cx="1355227" cy="328058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97033" y="147357"/>
            <a:ext cx="850448" cy="8462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169" y="92721"/>
            <a:ext cx="605018" cy="605018"/>
            <a:chOff x="105169" y="92721"/>
            <a:chExt cx="605018" cy="6050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69" y="92721"/>
              <a:ext cx="605018" cy="6050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005164"/>
            <a:chOff x="0" y="0"/>
            <a:chExt cx="18285714" cy="10051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051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567" y="199855"/>
            <a:ext cx="601606" cy="605453"/>
            <a:chOff x="65567" y="199855"/>
            <a:chExt cx="601606" cy="6054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67" y="199855"/>
              <a:ext cx="601606" cy="6054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74970" y="0"/>
            <a:ext cx="1153075" cy="1005164"/>
            <a:chOff x="17074970" y="0"/>
            <a:chExt cx="1153075" cy="10051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74970" y="0"/>
              <a:ext cx="1153075" cy="100516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64534" y="357136"/>
            <a:ext cx="3630642" cy="48227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9932" y="3275211"/>
            <a:ext cx="6591073" cy="10518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9395" y="2723954"/>
            <a:ext cx="6051184" cy="474105"/>
            <a:chOff x="729395" y="2723954"/>
            <a:chExt cx="6051184" cy="4741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9395" y="2723954"/>
              <a:ext cx="6051184" cy="47410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5478" y="2296453"/>
            <a:ext cx="5652835" cy="7839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36946" y="1738179"/>
            <a:ext cx="5855549" cy="55099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4720" y="1054483"/>
            <a:ext cx="7002346" cy="8276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67032" y="5240096"/>
            <a:ext cx="6171429" cy="1085714"/>
            <a:chOff x="1667032" y="5240096"/>
            <a:chExt cx="6171429" cy="10857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667032" y="5240096"/>
              <a:ext cx="6171429" cy="1080000"/>
              <a:chOff x="1667032" y="5240096"/>
              <a:chExt cx="6171429" cy="108000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1389310" y="4726611"/>
                <a:ext cx="12342857" cy="2161905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67032" y="5240096"/>
                <a:ext cx="6171429" cy="108000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085563" y="5886906"/>
              <a:ext cx="714803" cy="404619"/>
              <a:chOff x="7085563" y="5886906"/>
              <a:chExt cx="714803" cy="40461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085563" y="5886906"/>
                <a:ext cx="714803" cy="40461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654014" y="6507887"/>
            <a:ext cx="6184447" cy="1025927"/>
            <a:chOff x="1654014" y="6507887"/>
            <a:chExt cx="6184447" cy="102592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1413323" y="6021503"/>
              <a:ext cx="12371429" cy="2057143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54014" y="6507887"/>
              <a:ext cx="6184447" cy="102592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54014" y="7686555"/>
            <a:ext cx="6171429" cy="1806442"/>
            <a:chOff x="1654014" y="7686555"/>
            <a:chExt cx="6171429" cy="180644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382572" y="6830922"/>
              <a:ext cx="12342857" cy="3619048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54014" y="7686555"/>
              <a:ext cx="6171429" cy="18064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22553" y="8589776"/>
            <a:ext cx="868123" cy="569705"/>
            <a:chOff x="1522553" y="8589776"/>
            <a:chExt cx="868123" cy="5697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22553" y="8589776"/>
              <a:ext cx="868123" cy="5697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812557" y="6857585"/>
            <a:ext cx="6833548" cy="973061"/>
            <a:chOff x="1812557" y="6857585"/>
            <a:chExt cx="6833548" cy="97306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12557" y="6857585"/>
              <a:ext cx="6833548" cy="97306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41226" y="5870631"/>
            <a:ext cx="1674613" cy="77282"/>
            <a:chOff x="6141226" y="5870631"/>
            <a:chExt cx="1674613" cy="7728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41226" y="5870631"/>
              <a:ext cx="1674613" cy="77282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177933" y="4852534"/>
            <a:ext cx="1671411" cy="40459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519195" y="4393448"/>
            <a:ext cx="2707742" cy="45713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654323" y="5284729"/>
            <a:ext cx="6582360" cy="667336"/>
            <a:chOff x="9654323" y="5284729"/>
            <a:chExt cx="6582360" cy="66733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377234" y="4960021"/>
              <a:ext cx="13171429" cy="1342857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654323" y="5284729"/>
              <a:ext cx="6582360" cy="66733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654323" y="6193105"/>
            <a:ext cx="6582360" cy="1056604"/>
            <a:chOff x="9654323" y="6193105"/>
            <a:chExt cx="6582360" cy="105660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87821" y="5688507"/>
              <a:ext cx="13171429" cy="2114286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654323" y="6193105"/>
              <a:ext cx="6582360" cy="105660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654323" y="7504119"/>
            <a:ext cx="6582360" cy="785712"/>
            <a:chOff x="9654323" y="7504119"/>
            <a:chExt cx="6582360" cy="78571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380454" y="7125488"/>
              <a:ext cx="13171429" cy="1571429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654323" y="7504119"/>
              <a:ext cx="6582360" cy="78571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654323" y="8457229"/>
            <a:ext cx="6582360" cy="1124989"/>
            <a:chOff x="9654323" y="8457229"/>
            <a:chExt cx="6582360" cy="112498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389681" y="7916396"/>
              <a:ext cx="13171429" cy="2257143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654323" y="8457229"/>
              <a:ext cx="6582360" cy="112498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725205" y="5618397"/>
            <a:ext cx="2132492" cy="383719"/>
            <a:chOff x="11725205" y="5618397"/>
            <a:chExt cx="2132492" cy="383719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725205" y="5618397"/>
              <a:ext cx="2132492" cy="38371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942996" y="7456074"/>
            <a:ext cx="1293687" cy="570961"/>
            <a:chOff x="14942996" y="7456074"/>
            <a:chExt cx="1293687" cy="570961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942996" y="7456074"/>
              <a:ext cx="1293687" cy="57096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713412" y="7958734"/>
            <a:ext cx="1647630" cy="331097"/>
            <a:chOff x="9713412" y="7958734"/>
            <a:chExt cx="1647630" cy="331097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713412" y="7958734"/>
              <a:ext cx="1647630" cy="33109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006451" y="9165374"/>
            <a:ext cx="3230232" cy="186651"/>
            <a:chOff x="13006451" y="9165374"/>
            <a:chExt cx="3230232" cy="18665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006451" y="9165374"/>
              <a:ext cx="3230232" cy="18665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285723" y="9258700"/>
            <a:ext cx="1505728" cy="419054"/>
            <a:chOff x="11285723" y="9258700"/>
            <a:chExt cx="1505728" cy="419054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285723" y="9258700"/>
              <a:ext cx="1505728" cy="419054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1615429" y="4479162"/>
            <a:ext cx="2941389" cy="457132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4858021" y="4899632"/>
            <a:ext cx="1324702" cy="404596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79927" y="3274890"/>
            <a:ext cx="555252" cy="361723"/>
            <a:chOff x="579927" y="3274890"/>
            <a:chExt cx="555252" cy="361723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79927" y="3274890"/>
              <a:ext cx="555252" cy="36172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68579" y="3812598"/>
            <a:ext cx="555252" cy="361723"/>
            <a:chOff x="568579" y="3812598"/>
            <a:chExt cx="555252" cy="361723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68579" y="3812598"/>
              <a:ext cx="555252" cy="36172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4236069" y="5460005"/>
            <a:ext cx="868123" cy="569705"/>
            <a:chOff x="4236069" y="5460005"/>
            <a:chExt cx="868123" cy="569705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36069" y="5460005"/>
              <a:ext cx="868123" cy="569705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697033" y="147357"/>
            <a:ext cx="850448" cy="8462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28188" y="7909663"/>
            <a:ext cx="8279453" cy="1154008"/>
            <a:chOff x="9628188" y="7909663"/>
            <a:chExt cx="8279453" cy="11540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4162" y="7347542"/>
              <a:ext cx="16561905" cy="231428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8188" y="7909663"/>
              <a:ext cx="8279453" cy="11540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67985" y="6722377"/>
            <a:ext cx="4399859" cy="807268"/>
            <a:chOff x="11567985" y="6722377"/>
            <a:chExt cx="4399859" cy="8072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1158" y="6326026"/>
              <a:ext cx="8800000" cy="1619048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67985" y="6722377"/>
              <a:ext cx="4399859" cy="8072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58587" y="5304022"/>
            <a:ext cx="8279453" cy="1154008"/>
            <a:chOff x="9658587" y="5304022"/>
            <a:chExt cx="8279453" cy="11540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560" y="4741901"/>
              <a:ext cx="16561905" cy="231428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8587" y="5304022"/>
              <a:ext cx="8279453" cy="11540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67985" y="4143708"/>
            <a:ext cx="4399859" cy="807268"/>
            <a:chOff x="11567985" y="4143708"/>
            <a:chExt cx="4399859" cy="80726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1158" y="3747357"/>
              <a:ext cx="8800000" cy="1619048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67985" y="4143708"/>
              <a:ext cx="4399859" cy="80726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77618" y="4348753"/>
            <a:ext cx="2561861" cy="5509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658587" y="2615273"/>
            <a:ext cx="8279453" cy="1154008"/>
            <a:chOff x="9658587" y="2615273"/>
            <a:chExt cx="8279453" cy="11540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560" y="2053151"/>
              <a:ext cx="16561905" cy="231428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8587" y="2615273"/>
              <a:ext cx="8279453" cy="11540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67985" y="1515142"/>
            <a:ext cx="4399859" cy="807268"/>
            <a:chOff x="11567985" y="1515142"/>
            <a:chExt cx="4399859" cy="8072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1158" y="1118791"/>
              <a:ext cx="8800000" cy="1619048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67985" y="1515142"/>
              <a:ext cx="4399859" cy="80726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506" y="1690210"/>
            <a:ext cx="2037202" cy="55099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344574" y="6722377"/>
            <a:ext cx="4399859" cy="807268"/>
            <a:chOff x="2344574" y="6722377"/>
            <a:chExt cx="4399859" cy="80726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747" y="6326026"/>
              <a:ext cx="8800000" cy="1619048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4574" y="6722377"/>
              <a:ext cx="4399859" cy="8072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324708" y="4145113"/>
            <a:ext cx="4399859" cy="807268"/>
            <a:chOff x="2324708" y="4145113"/>
            <a:chExt cx="4399859" cy="80726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880" y="3748762"/>
              <a:ext cx="8800000" cy="1619048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4708" y="4145113"/>
              <a:ext cx="4399859" cy="8072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34231" y="1515142"/>
            <a:ext cx="4399859" cy="807268"/>
            <a:chOff x="2334231" y="1515142"/>
            <a:chExt cx="4399859" cy="80726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404" y="1118791"/>
              <a:ext cx="8800000" cy="1619048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4231" y="1515142"/>
              <a:ext cx="4399859" cy="8072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51941" y="7940691"/>
            <a:ext cx="8279453" cy="1154008"/>
            <a:chOff x="651941" y="7940691"/>
            <a:chExt cx="8279453" cy="115400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72085" y="7378570"/>
              <a:ext cx="16561905" cy="2314286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941" y="7940691"/>
              <a:ext cx="8279453" cy="11540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2075" y="5304022"/>
            <a:ext cx="8279453" cy="1154008"/>
            <a:chOff x="632075" y="5304022"/>
            <a:chExt cx="8279453" cy="115400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91952" y="4741901"/>
              <a:ext cx="16561905" cy="2314286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075" y="5304022"/>
              <a:ext cx="8279453" cy="115400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32075" y="2635958"/>
            <a:ext cx="8279453" cy="1154008"/>
            <a:chOff x="632075" y="2635958"/>
            <a:chExt cx="8279453" cy="115400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91952" y="2073836"/>
              <a:ext cx="16561905" cy="2314286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075" y="2635958"/>
              <a:ext cx="8279453" cy="115400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0548" y="2872327"/>
            <a:ext cx="6631672" cy="74222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66859" y="1690210"/>
            <a:ext cx="1774873" cy="55099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9195" y="5567620"/>
            <a:ext cx="6490063" cy="742221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73717" y="4348753"/>
            <a:ext cx="2037202" cy="55099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0617" y="8229258"/>
            <a:ext cx="6882977" cy="74221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73717" y="6897445"/>
            <a:ext cx="2299532" cy="55099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14276" y="2877656"/>
            <a:ext cx="6773282" cy="36570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46068" y="5542997"/>
            <a:ext cx="8106483" cy="742221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17452" y="8148637"/>
            <a:ext cx="7838096" cy="742221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769506" y="6897445"/>
            <a:ext cx="2299532" cy="55069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5169" y="92721"/>
            <a:ext cx="605018" cy="605018"/>
            <a:chOff x="105169" y="92721"/>
            <a:chExt cx="605018" cy="60501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169" y="92721"/>
              <a:ext cx="605018" cy="60501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0" y="0"/>
            <a:ext cx="18285714" cy="1005164"/>
            <a:chOff x="0" y="0"/>
            <a:chExt cx="18285714" cy="100516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0"/>
              <a:ext cx="18285714" cy="100516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5567" y="199855"/>
            <a:ext cx="601606" cy="605453"/>
            <a:chOff x="65567" y="199855"/>
            <a:chExt cx="601606" cy="60545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567" y="199855"/>
              <a:ext cx="601606" cy="60545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074970" y="0"/>
            <a:ext cx="1153075" cy="1005164"/>
            <a:chOff x="17074970" y="0"/>
            <a:chExt cx="1153075" cy="1005164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074970" y="0"/>
              <a:ext cx="1153075" cy="1005164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064534" y="357136"/>
            <a:ext cx="3630642" cy="48227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044647" y="2649390"/>
            <a:ext cx="1651691" cy="428044"/>
            <a:chOff x="9044647" y="2649390"/>
            <a:chExt cx="1651691" cy="428044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3560000">
              <a:off x="9044647" y="2649390"/>
              <a:ext cx="1651691" cy="42804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321381" y="5324974"/>
            <a:ext cx="974419" cy="271685"/>
            <a:chOff x="9321381" y="5324974"/>
            <a:chExt cx="974419" cy="271685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3560000">
              <a:off x="9321381" y="5324974"/>
              <a:ext cx="974419" cy="27168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177467" y="7929906"/>
            <a:ext cx="1262246" cy="351936"/>
            <a:chOff x="9177467" y="7929906"/>
            <a:chExt cx="1262246" cy="351936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3560000">
              <a:off x="9177467" y="7929906"/>
              <a:ext cx="1262246" cy="35193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31945" y="2715493"/>
            <a:ext cx="1255106" cy="382131"/>
            <a:chOff x="231945" y="2715493"/>
            <a:chExt cx="1255106" cy="382131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3560000">
              <a:off x="231945" y="2715493"/>
              <a:ext cx="1255106" cy="38213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2280" y="5384073"/>
            <a:ext cx="1651691" cy="428044"/>
            <a:chOff x="22280" y="5384073"/>
            <a:chExt cx="1651691" cy="428044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3560000">
              <a:off x="22280" y="5384073"/>
              <a:ext cx="1651691" cy="42804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0495" y="7992977"/>
            <a:ext cx="1469910" cy="428044"/>
            <a:chOff x="110495" y="7992977"/>
            <a:chExt cx="1469910" cy="428044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3560000">
              <a:off x="110495" y="7992977"/>
              <a:ext cx="1469910" cy="428044"/>
            </a:xfrm>
            <a:prstGeom prst="rect">
              <a:avLst/>
            </a:prstGeom>
          </p:spPr>
        </p:pic>
      </p:grpSp>
      <p:pic>
        <p:nvPicPr>
          <p:cNvPr id="94" name="Object 93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97033" y="147357"/>
            <a:ext cx="850448" cy="8462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24680" y="7913792"/>
            <a:ext cx="8279453" cy="1154008"/>
            <a:chOff x="9724680" y="7913792"/>
            <a:chExt cx="8279453" cy="11540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0654" y="7351671"/>
              <a:ext cx="16561905" cy="231428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4680" y="7913792"/>
              <a:ext cx="8279453" cy="11540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95020" y="6845897"/>
            <a:ext cx="4399859" cy="807268"/>
            <a:chOff x="11295020" y="6845897"/>
            <a:chExt cx="4399859" cy="8072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8193" y="6449546"/>
              <a:ext cx="8800000" cy="1619048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95020" y="6845897"/>
              <a:ext cx="4399859" cy="8072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24680" y="5077177"/>
            <a:ext cx="8279453" cy="1154008"/>
            <a:chOff x="9724680" y="5077177"/>
            <a:chExt cx="8279453" cy="11540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0654" y="4515056"/>
              <a:ext cx="16561905" cy="231428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4680" y="5077177"/>
              <a:ext cx="8279453" cy="11540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85354" y="2599798"/>
            <a:ext cx="8279453" cy="1154008"/>
            <a:chOff x="9685354" y="2599798"/>
            <a:chExt cx="8279453" cy="11540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1328" y="2037676"/>
              <a:ext cx="16561905" cy="231428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5354" y="2599798"/>
              <a:ext cx="8279453" cy="11540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0127" y="2599798"/>
            <a:ext cx="8279453" cy="1154008"/>
            <a:chOff x="690127" y="2599798"/>
            <a:chExt cx="8279453" cy="115400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33899" y="2037676"/>
              <a:ext cx="16561905" cy="2314286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127" y="2599798"/>
              <a:ext cx="8279453" cy="11540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0127" y="5077177"/>
            <a:ext cx="8279453" cy="1154008"/>
            <a:chOff x="690127" y="5077177"/>
            <a:chExt cx="8279453" cy="115400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33899" y="4515056"/>
              <a:ext cx="16561905" cy="231428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127" y="5077177"/>
              <a:ext cx="8279453" cy="11540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0812" y="7901777"/>
            <a:ext cx="8279453" cy="1154008"/>
            <a:chOff x="710812" y="7901777"/>
            <a:chExt cx="8279453" cy="115400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13214" y="7339656"/>
              <a:ext cx="16561905" cy="2314286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812" y="7901777"/>
              <a:ext cx="8279453" cy="115400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63992" y="4096333"/>
            <a:ext cx="4399859" cy="807268"/>
            <a:chOff x="11263992" y="4096333"/>
            <a:chExt cx="4399859" cy="80726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7165" y="3699982"/>
              <a:ext cx="8800000" cy="1619048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63992" y="4096333"/>
              <a:ext cx="4399859" cy="8072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63992" y="1535827"/>
            <a:ext cx="4399859" cy="807268"/>
            <a:chOff x="11263992" y="1535827"/>
            <a:chExt cx="4399859" cy="80726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7165" y="1139476"/>
              <a:ext cx="8800000" cy="1619048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63992" y="1535827"/>
              <a:ext cx="4399859" cy="8072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411241" y="6830483"/>
            <a:ext cx="4399859" cy="807268"/>
            <a:chOff x="2411241" y="6830483"/>
            <a:chExt cx="4399859" cy="80726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414" y="6434132"/>
              <a:ext cx="8800000" cy="1619048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1241" y="6830483"/>
              <a:ext cx="4399859" cy="80726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00898" y="1515142"/>
            <a:ext cx="4399859" cy="807268"/>
            <a:chOff x="2400898" y="1515142"/>
            <a:chExt cx="4399859" cy="80726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071" y="1118791"/>
              <a:ext cx="8800000" cy="1619048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0898" y="1515142"/>
              <a:ext cx="4399859" cy="80726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400898" y="4057843"/>
            <a:ext cx="4399859" cy="807268"/>
            <a:chOff x="2400898" y="4057843"/>
            <a:chExt cx="4399859" cy="80726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071" y="3661493"/>
              <a:ext cx="8800000" cy="1619048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0898" y="4057843"/>
              <a:ext cx="4399859" cy="80726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0906" y="5152077"/>
            <a:ext cx="1651691" cy="428044"/>
            <a:chOff x="100906" y="5152077"/>
            <a:chExt cx="1651691" cy="42804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60000">
              <a:off x="100906" y="5152077"/>
              <a:ext cx="1651691" cy="428044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34613" y="1709257"/>
            <a:ext cx="3692178" cy="58909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3113" y="5511327"/>
            <a:ext cx="6722499" cy="36284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86241" y="4271401"/>
            <a:ext cx="1774873" cy="55099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3113" y="8335927"/>
            <a:ext cx="4312464" cy="34284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98901" y="7023686"/>
            <a:ext cx="2454279" cy="57141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81137" y="2993911"/>
            <a:ext cx="5209482" cy="36570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96256" y="1709258"/>
            <a:ext cx="2380529" cy="58908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46389" y="4292086"/>
            <a:ext cx="2785293" cy="550996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91765" y="8307905"/>
            <a:ext cx="3867341" cy="365706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441053" y="7056343"/>
            <a:ext cx="2139471" cy="550996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68295" y="5556018"/>
            <a:ext cx="7352316" cy="36570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5169" y="92721"/>
            <a:ext cx="605018" cy="605018"/>
            <a:chOff x="105169" y="92721"/>
            <a:chExt cx="605018" cy="60501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169" y="92721"/>
              <a:ext cx="605018" cy="60501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0" y="0"/>
            <a:ext cx="18285714" cy="1005164"/>
            <a:chOff x="0" y="0"/>
            <a:chExt cx="18285714" cy="1005164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0"/>
              <a:ext cx="18285714" cy="100516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5567" y="199855"/>
            <a:ext cx="601606" cy="605453"/>
            <a:chOff x="65567" y="199855"/>
            <a:chExt cx="601606" cy="60545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567" y="199855"/>
              <a:ext cx="601606" cy="60545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7074970" y="0"/>
            <a:ext cx="1153075" cy="1005164"/>
            <a:chOff x="17074970" y="0"/>
            <a:chExt cx="1153075" cy="100516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074970" y="0"/>
              <a:ext cx="1153075" cy="1005164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064534" y="357136"/>
            <a:ext cx="3630642" cy="48227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22760" y="2636572"/>
            <a:ext cx="1255106" cy="382131"/>
            <a:chOff x="222760" y="2636572"/>
            <a:chExt cx="1255106" cy="382131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3560000">
              <a:off x="222760" y="2636572"/>
              <a:ext cx="1255106" cy="382131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44097" y="2878143"/>
            <a:ext cx="7599810" cy="695830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60987" y="7936538"/>
            <a:ext cx="1469910" cy="428044"/>
            <a:chOff x="160987" y="7936538"/>
            <a:chExt cx="1469910" cy="428044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3560000">
              <a:off x="160987" y="7936538"/>
              <a:ext cx="1469910" cy="42804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044647" y="2649390"/>
            <a:ext cx="1651691" cy="428044"/>
            <a:chOff x="9044647" y="2649390"/>
            <a:chExt cx="1651691" cy="428044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560000">
              <a:off x="9044647" y="2649390"/>
              <a:ext cx="1651691" cy="42804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185605" y="5110184"/>
            <a:ext cx="1535215" cy="428044"/>
            <a:chOff x="9185605" y="5110184"/>
            <a:chExt cx="1535215" cy="428044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3560000">
              <a:off x="9185605" y="5110184"/>
              <a:ext cx="1535215" cy="42804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144235" y="7936538"/>
            <a:ext cx="1535215" cy="428044"/>
            <a:chOff x="9144235" y="7936538"/>
            <a:chExt cx="1535215" cy="428044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3560000">
              <a:off x="9144235" y="7936538"/>
              <a:ext cx="1535215" cy="428044"/>
            </a:xfrm>
            <a:prstGeom prst="rect">
              <a:avLst/>
            </a:prstGeom>
          </p:spPr>
        </p:pic>
      </p:grpSp>
      <p:pic>
        <p:nvPicPr>
          <p:cNvPr id="94" name="Object 9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97033" y="147357"/>
            <a:ext cx="850448" cy="8462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4944" y="6390067"/>
            <a:ext cx="7461097" cy="9060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1981" y="3199608"/>
            <a:ext cx="1639147" cy="1386104"/>
            <a:chOff x="1001981" y="3199608"/>
            <a:chExt cx="1639147" cy="1386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981" y="3199608"/>
              <a:ext cx="1639147" cy="1386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67665" y="3892660"/>
            <a:ext cx="1639147" cy="1386104"/>
            <a:chOff x="14967665" y="3892660"/>
            <a:chExt cx="1639147" cy="1386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67665" y="3892660"/>
              <a:ext cx="1639147" cy="1386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7802" y="4114812"/>
            <a:ext cx="14575338" cy="11842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169" y="92721"/>
            <a:ext cx="605018" cy="605018"/>
            <a:chOff x="105169" y="92721"/>
            <a:chExt cx="605018" cy="6050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169" y="92721"/>
              <a:ext cx="605018" cy="6050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7669" y="0"/>
            <a:ext cx="18358322" cy="1005164"/>
            <a:chOff x="-57669" y="0"/>
            <a:chExt cx="18358322" cy="100516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7669" y="0"/>
              <a:ext cx="18358322" cy="100516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6558" y="147357"/>
            <a:ext cx="1141453" cy="84621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567" y="199855"/>
            <a:ext cx="601606" cy="605453"/>
            <a:chOff x="65567" y="199855"/>
            <a:chExt cx="601606" cy="6054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67" y="199855"/>
              <a:ext cx="601606" cy="6054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074970" y="0"/>
            <a:ext cx="1153075" cy="1005164"/>
            <a:chOff x="17074970" y="0"/>
            <a:chExt cx="1153075" cy="10051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074970" y="0"/>
              <a:ext cx="1153075" cy="100516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92185" y="5937627"/>
            <a:ext cx="1255627" cy="12556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77598" y="1923887"/>
            <a:ext cx="6065769" cy="3258091"/>
            <a:chOff x="9277598" y="1923887"/>
            <a:chExt cx="6065769" cy="32580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7598" y="1923887"/>
              <a:ext cx="6065769" cy="32580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36037" y="8709161"/>
            <a:ext cx="12842154" cy="1285692"/>
            <a:chOff x="2636037" y="8709161"/>
            <a:chExt cx="12842154" cy="12856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6037" y="8709161"/>
              <a:ext cx="12842154" cy="12856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89209" y="1907014"/>
            <a:ext cx="6065769" cy="3258091"/>
            <a:chOff x="2689209" y="1907014"/>
            <a:chExt cx="6065769" cy="32580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9209" y="1907014"/>
              <a:ext cx="6065769" cy="32580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43203" y="2288934"/>
            <a:ext cx="5600106" cy="2853924"/>
            <a:chOff x="9443203" y="2288934"/>
            <a:chExt cx="5600106" cy="28539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3203" y="2288934"/>
              <a:ext cx="5600106" cy="285392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39182" y="8936953"/>
            <a:ext cx="9639975" cy="8910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5169" y="92721"/>
            <a:ext cx="605018" cy="605018"/>
            <a:chOff x="105169" y="92721"/>
            <a:chExt cx="605018" cy="6050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69" y="92721"/>
              <a:ext cx="605018" cy="6050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18285714" cy="1005164"/>
            <a:chOff x="0" y="0"/>
            <a:chExt cx="18285714" cy="10051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8285714" cy="10051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567" y="199855"/>
            <a:ext cx="601606" cy="605453"/>
            <a:chOff x="65567" y="199855"/>
            <a:chExt cx="601606" cy="60545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67" y="199855"/>
              <a:ext cx="601606" cy="60545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92144" y="357136"/>
            <a:ext cx="6568480" cy="45713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074970" y="0"/>
            <a:ext cx="1153075" cy="1005164"/>
            <a:chOff x="17074970" y="0"/>
            <a:chExt cx="1153075" cy="100516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74970" y="0"/>
              <a:ext cx="1153075" cy="100516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26666" y="9968187"/>
            <a:ext cx="2719221" cy="31999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67174" y="1279400"/>
            <a:ext cx="6313894" cy="483161"/>
            <a:chOff x="667174" y="1279400"/>
            <a:chExt cx="6313894" cy="48316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7174" y="1279400"/>
              <a:ext cx="6313894" cy="48316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2765" y="978356"/>
            <a:ext cx="5336931" cy="79688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715126" y="1922886"/>
            <a:ext cx="998205" cy="302502"/>
            <a:chOff x="2715126" y="1922886"/>
            <a:chExt cx="998205" cy="30250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15126" y="1922886"/>
              <a:ext cx="998205" cy="30250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77798" y="1823150"/>
            <a:ext cx="521032" cy="43391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698813" y="5298441"/>
            <a:ext cx="6065769" cy="3258091"/>
            <a:chOff x="2698813" y="5298441"/>
            <a:chExt cx="6065769" cy="325809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8813" y="5298441"/>
              <a:ext cx="6065769" cy="32580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724730" y="5314313"/>
            <a:ext cx="998205" cy="302502"/>
            <a:chOff x="2724730" y="5314313"/>
            <a:chExt cx="998205" cy="30250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24730" y="5314313"/>
              <a:ext cx="998205" cy="30250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87398" y="5214569"/>
            <a:ext cx="521032" cy="43391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303515" y="1939759"/>
            <a:ext cx="998205" cy="302502"/>
            <a:chOff x="9303515" y="1939759"/>
            <a:chExt cx="998205" cy="30250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03515" y="1939759"/>
              <a:ext cx="998205" cy="30250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66255" y="1840017"/>
            <a:ext cx="521032" cy="43391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287202" y="5315313"/>
            <a:ext cx="6065769" cy="3258091"/>
            <a:chOff x="9287202" y="5315313"/>
            <a:chExt cx="6065769" cy="325809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7202" y="5315313"/>
              <a:ext cx="6065769" cy="325809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313119" y="5331186"/>
            <a:ext cx="998205" cy="302502"/>
            <a:chOff x="9313119" y="5331186"/>
            <a:chExt cx="998205" cy="30250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13119" y="5331186"/>
              <a:ext cx="998205" cy="302502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75745" y="5231447"/>
            <a:ext cx="521032" cy="43391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736828" y="5653566"/>
            <a:ext cx="5914110" cy="2785856"/>
            <a:chOff x="2736828" y="5653566"/>
            <a:chExt cx="5914110" cy="278585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36828" y="5653566"/>
              <a:ext cx="5914110" cy="278585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757594" y="2269726"/>
            <a:ext cx="5806909" cy="2873131"/>
            <a:chOff x="2757594" y="2269726"/>
            <a:chExt cx="5806909" cy="287313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57594" y="2269726"/>
              <a:ext cx="5806909" cy="287313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341931" y="5674904"/>
            <a:ext cx="5701378" cy="2837913"/>
            <a:chOff x="9341931" y="5674904"/>
            <a:chExt cx="5701378" cy="283791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341931" y="5674904"/>
              <a:ext cx="5701378" cy="283791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912335" y="8967429"/>
            <a:ext cx="349513" cy="227693"/>
            <a:chOff x="2912335" y="8967429"/>
            <a:chExt cx="349513" cy="22769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12335" y="8967429"/>
              <a:ext cx="349513" cy="22769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912335" y="9400026"/>
            <a:ext cx="349513" cy="227693"/>
            <a:chOff x="2912335" y="9400026"/>
            <a:chExt cx="349513" cy="227693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12335" y="9400026"/>
              <a:ext cx="349513" cy="227693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06558" y="147357"/>
            <a:ext cx="1141453" cy="846217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8680895" y="8759451"/>
            <a:ext cx="923924" cy="606325"/>
            <a:chOff x="8680895" y="8759451"/>
            <a:chExt cx="923924" cy="606325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680895" y="8759451"/>
              <a:ext cx="923924" cy="60632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347828" y="9524559"/>
            <a:ext cx="2037325" cy="384580"/>
            <a:chOff x="9347828" y="9524559"/>
            <a:chExt cx="2037325" cy="384580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347828" y="9524559"/>
              <a:ext cx="2037325" cy="3845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</cp:revision>
  <dcterms:created xsi:type="dcterms:W3CDTF">2021-06-11T10:22:33Z</dcterms:created>
  <dcterms:modified xsi:type="dcterms:W3CDTF">2021-06-11T01:26:53Z</dcterms:modified>
</cp:coreProperties>
</file>