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63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29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8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32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9.png"/><Relationship Id="rId2" Type="http://schemas.openxmlformats.org/officeDocument/2006/relationships/image" Target="../media/image28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5" Type="http://schemas.openxmlformats.org/officeDocument/2006/relationships/image" Target="../media/image37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5" Type="http://schemas.openxmlformats.org/officeDocument/2006/relationships/image" Target="../media/image42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3.png"/><Relationship Id="rId7" Type="http://schemas.openxmlformats.org/officeDocument/2006/relationships/image" Target="../media/image20.png"/><Relationship Id="rId12" Type="http://schemas.openxmlformats.org/officeDocument/2006/relationships/image" Target="../media/image45.png"/><Relationship Id="rId2" Type="http://schemas.openxmlformats.org/officeDocument/2006/relationships/image" Target="../media/image28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47.png"/><Relationship Id="rId10" Type="http://schemas.openxmlformats.org/officeDocument/2006/relationships/image" Target="../media/image11.png"/><Relationship Id="rId4" Type="http://schemas.openxmlformats.org/officeDocument/2006/relationships/image" Target="../media/image44.png"/><Relationship Id="rId9" Type="http://schemas.openxmlformats.org/officeDocument/2006/relationships/image" Target="../media/image22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50.png"/><Relationship Id="rId3" Type="http://schemas.openxmlformats.org/officeDocument/2006/relationships/image" Target="../media/image49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52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4751" y="2711468"/>
            <a:ext cx="14647426" cy="65958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96148" y="5929194"/>
            <a:ext cx="12452315" cy="389572"/>
            <a:chOff x="2496148" y="5929194"/>
            <a:chExt cx="12452315" cy="3895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04581" y="5759836"/>
              <a:ext cx="24904629" cy="77914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6148" y="5929194"/>
              <a:ext cx="12452315" cy="3895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96148" y="3545051"/>
            <a:ext cx="12452315" cy="389572"/>
            <a:chOff x="2496148" y="3545051"/>
            <a:chExt cx="12452315" cy="38957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04581" y="3375693"/>
              <a:ext cx="24904629" cy="77914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6148" y="3545051"/>
              <a:ext cx="12452315" cy="389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659558" cy="6220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3097" y="4510137"/>
            <a:ext cx="3751528" cy="19251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041" y="827813"/>
            <a:ext cx="2628234" cy="15403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76" y="2242388"/>
            <a:ext cx="12450332" cy="43148"/>
            <a:chOff x="19876" y="2242388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76" y="2242388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25369"/>
            <a:ext cx="18285714" cy="313458"/>
            <a:chOff x="0" y="525369"/>
            <a:chExt cx="18285714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25369"/>
              <a:ext cx="18285714" cy="313458"/>
            </a:xfrm>
            <a:prstGeom prst="rect">
              <a:avLst/>
            </a:prstGeom>
          </p:spPr>
        </p:pic>
      </p:grpSp>
      <p:pic>
        <p:nvPicPr>
          <p:cNvPr id="3" name="[SHANA]bandicam 2021-09-27 18-37-25-843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14400" y="2552700"/>
            <a:ext cx="16383000" cy="712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2" y="2912552"/>
            <a:ext cx="4659558" cy="62207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33126" y="4510137"/>
            <a:ext cx="3125255" cy="19251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765" y="723686"/>
            <a:ext cx="3959528" cy="15403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76" y="2119215"/>
            <a:ext cx="12450332" cy="43148"/>
            <a:chOff x="19876" y="2119215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76" y="2119215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402196"/>
            <a:ext cx="18361905" cy="313458"/>
            <a:chOff x="0" y="402196"/>
            <a:chExt cx="18361905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2196"/>
              <a:ext cx="18361905" cy="31345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8217" y="2788436"/>
            <a:ext cx="5681975" cy="15523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0314" y="4417181"/>
            <a:ext cx="8583358" cy="18189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04223" y="2534201"/>
            <a:ext cx="1419850" cy="54957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32443" y="2543426"/>
            <a:ext cx="4380326" cy="205967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61526" y="3027059"/>
            <a:ext cx="5274674" cy="10031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61553" y="4709839"/>
            <a:ext cx="1664790" cy="10031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61553" y="6358347"/>
            <a:ext cx="2531470" cy="10031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03134" y="4255354"/>
            <a:ext cx="3826087" cy="313458"/>
            <a:chOff x="1703134" y="4255354"/>
            <a:chExt cx="3826087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3134" y="425535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5177" y="5136830"/>
            <a:ext cx="9271840" cy="43148"/>
            <a:chOff x="2675177" y="5136830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2675177" y="5136830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8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4659557" cy="62207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6537" y="4510137"/>
            <a:ext cx="5909251" cy="19251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259685"/>
            <a:ext cx="2294834" cy="70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915975" cy="154037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4277" y="1476954"/>
            <a:ext cx="3374953" cy="6261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00457" y="3903080"/>
            <a:ext cx="12500510" cy="2968572"/>
            <a:chOff x="5500457" y="3903080"/>
            <a:chExt cx="12500510" cy="29685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00457" y="3903080"/>
              <a:ext cx="12500510" cy="296857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47125" y="7973091"/>
            <a:ext cx="12383335" cy="7697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259685"/>
            <a:ext cx="2294834" cy="70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7443640" cy="15403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4277" y="1476954"/>
            <a:ext cx="3374953" cy="6261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471407" y="2513837"/>
            <a:ext cx="8263958" cy="4490168"/>
            <a:chOff x="7471407" y="2513837"/>
            <a:chExt cx="8263958" cy="449016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1407" y="2513837"/>
              <a:ext cx="8263958" cy="449016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44741" y="7068284"/>
            <a:ext cx="6881961" cy="34896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43564" y="8050040"/>
            <a:ext cx="10871466" cy="14068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259685"/>
            <a:ext cx="2294834" cy="70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4470041" cy="15403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4277" y="1476954"/>
            <a:ext cx="3374953" cy="6261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28733" y="3693782"/>
            <a:ext cx="7645793" cy="3534502"/>
            <a:chOff x="7728733" y="3693782"/>
            <a:chExt cx="7645793" cy="353450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28733" y="3693782"/>
              <a:ext cx="7645793" cy="353450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19192" y="7193999"/>
            <a:ext cx="7358216" cy="50255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403792" y="2626020"/>
            <a:ext cx="6028700" cy="126599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83012" y="7767412"/>
            <a:ext cx="11151027" cy="14068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259685"/>
            <a:ext cx="2294834" cy="70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6612298" cy="15403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4277" y="1476954"/>
            <a:ext cx="3374953" cy="6261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18679" y="8088526"/>
            <a:ext cx="11365574" cy="14149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57143" y="2937934"/>
            <a:ext cx="10436135" cy="4647999"/>
            <a:chOff x="6057143" y="2937934"/>
            <a:chExt cx="10436135" cy="46479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57143" y="2937934"/>
              <a:ext cx="10436135" cy="4647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259685"/>
            <a:ext cx="2294834" cy="70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966341" cy="15403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4277" y="1476954"/>
            <a:ext cx="3374953" cy="100843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24041" y="7531755"/>
            <a:ext cx="12867764" cy="20316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696340" y="2574239"/>
            <a:ext cx="10800612" cy="4264079"/>
            <a:chOff x="5696340" y="2574239"/>
            <a:chExt cx="10800612" cy="426407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96340" y="2574239"/>
              <a:ext cx="10800612" cy="426407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207125" y="6804029"/>
            <a:ext cx="11362357" cy="494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788" y="3259685"/>
            <a:ext cx="2294834" cy="70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11267326" cy="15403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4277" y="1476954"/>
            <a:ext cx="3374953" cy="62611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917279" cy="21953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208820"/>
            <a:ext cx="4028931" cy="7043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7788" y="5143554"/>
            <a:ext cx="3553412" cy="12217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7788" y="6537554"/>
            <a:ext cx="2333322" cy="70438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7788" y="7534506"/>
            <a:ext cx="3528042" cy="122174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00717" y="7033583"/>
            <a:ext cx="12573755" cy="26637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77259" y="2912481"/>
            <a:ext cx="11159167" cy="3676500"/>
            <a:chOff x="5777259" y="2912481"/>
            <a:chExt cx="11159167" cy="36765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77259" y="2912481"/>
              <a:ext cx="11159167" cy="3676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SeoJiHun</cp:lastModifiedBy>
  <cp:revision>4</cp:revision>
  <dcterms:created xsi:type="dcterms:W3CDTF">2021-09-27T21:36:12Z</dcterms:created>
  <dcterms:modified xsi:type="dcterms:W3CDTF">2021-09-27T12:52:39Z</dcterms:modified>
</cp:coreProperties>
</file>