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536" y="3276486"/>
            <a:ext cx="10773468" cy="3748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3097" y="4510137"/>
            <a:ext cx="3751528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41" y="827813"/>
            <a:ext cx="2628234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242388"/>
            <a:ext cx="12450332" cy="43148"/>
            <a:chOff x="19876" y="2242388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24238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25369"/>
            <a:ext cx="18285714" cy="313458"/>
            <a:chOff x="0" y="525369"/>
            <a:chExt cx="18285714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25369"/>
              <a:ext cx="18285714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976" y="2711684"/>
            <a:ext cx="16118645" cy="6314555"/>
            <a:chOff x="790976" y="2711684"/>
            <a:chExt cx="16118645" cy="63145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976" y="2711684"/>
              <a:ext cx="16118645" cy="6314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3126" y="4510137"/>
            <a:ext cx="3125255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765" y="723686"/>
            <a:ext cx="3959528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119215"/>
            <a:ext cx="12450332" cy="43148"/>
            <a:chOff x="19876" y="211921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11921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2196"/>
            <a:ext cx="18361905" cy="313458"/>
            <a:chOff x="0" y="402196"/>
            <a:chExt cx="1836190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2196"/>
              <a:ext cx="18361905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217" y="2788436"/>
            <a:ext cx="5681975" cy="1552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0314" y="4417181"/>
            <a:ext cx="8583358" cy="181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4223" y="2534201"/>
            <a:ext cx="1419850" cy="54957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443" y="254342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1526" y="3027059"/>
            <a:ext cx="2667360" cy="10031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1553" y="4709839"/>
            <a:ext cx="1664790" cy="1003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1553" y="6358347"/>
            <a:ext cx="2531470" cy="10031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03134" y="4255354"/>
            <a:ext cx="3826087" cy="313458"/>
            <a:chOff x="1703134" y="4255354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3134" y="425535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5177" y="5136830"/>
            <a:ext cx="9271840" cy="43148"/>
            <a:chOff x="2675177" y="5136830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75177" y="5136830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537" y="4510137"/>
            <a:ext cx="5909251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7"/>
            <a:ext cx="1751637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2798428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3"/>
            <a:ext cx="1672106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3903080"/>
            <a:ext cx="12500510" cy="2968572"/>
            <a:chOff x="5500457" y="3903080"/>
            <a:chExt cx="12500510" cy="29685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0457" y="3903080"/>
              <a:ext cx="12500510" cy="296857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7125" y="7973091"/>
            <a:ext cx="12383335" cy="769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587" y="1533805"/>
            <a:ext cx="21746171" cy="10850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7443640" cy="15403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84709" y="2795198"/>
            <a:ext cx="11977986" cy="4948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85370" y="5142857"/>
            <a:ext cx="4370367" cy="4192657"/>
            <a:chOff x="6485370" y="5142857"/>
            <a:chExt cx="4370367" cy="41926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370" y="5142857"/>
              <a:ext cx="4370367" cy="4192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90672" y="5142857"/>
            <a:ext cx="5202464" cy="4192657"/>
            <a:chOff x="11490672" y="5142857"/>
            <a:chExt cx="5202464" cy="41926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90672" y="5142857"/>
              <a:ext cx="5202464" cy="41926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81585" y="5120001"/>
            <a:ext cx="2980497" cy="4284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470041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9845" y="2768122"/>
            <a:ext cx="9363660" cy="89272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7587" y="1533805"/>
            <a:ext cx="21746171" cy="108506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61446" y="5101549"/>
            <a:ext cx="4583395" cy="4064601"/>
            <a:chOff x="6361446" y="5101549"/>
            <a:chExt cx="4583395" cy="40646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1446" y="5101549"/>
              <a:ext cx="4583395" cy="40646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90672" y="5142857"/>
            <a:ext cx="5202464" cy="4023293"/>
            <a:chOff x="11490672" y="5142857"/>
            <a:chExt cx="5202464" cy="40232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90672" y="5142857"/>
              <a:ext cx="5202464" cy="40232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11935" y="6156837"/>
            <a:ext cx="5309386" cy="1397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9847" y="1163634"/>
            <a:ext cx="24610199" cy="10850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6612298" cy="15403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28417" y="2684018"/>
            <a:ext cx="10402264" cy="5022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4750" y="4815398"/>
            <a:ext cx="4399312" cy="4105455"/>
            <a:chOff x="6044750" y="4815398"/>
            <a:chExt cx="4399312" cy="41054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4750" y="4815398"/>
              <a:ext cx="4399312" cy="4105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92275" y="4830319"/>
            <a:ext cx="6836276" cy="4090534"/>
            <a:chOff x="10992275" y="4830319"/>
            <a:chExt cx="6836276" cy="40905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92275" y="4830319"/>
              <a:ext cx="6836276" cy="409053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10727" y="4986393"/>
            <a:ext cx="6883942" cy="3756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587" y="1533805"/>
            <a:ext cx="21746171" cy="10850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3966341" cy="15403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4"/>
            <a:ext cx="3374953" cy="10084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77061" y="2704193"/>
            <a:ext cx="11766792" cy="8902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98035" y="5024858"/>
            <a:ext cx="4798611" cy="4125595"/>
            <a:chOff x="6298035" y="5024858"/>
            <a:chExt cx="4798611" cy="41255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8035" y="5024858"/>
              <a:ext cx="4798611" cy="41255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90672" y="5705103"/>
            <a:ext cx="5202464" cy="2901074"/>
            <a:chOff x="11490672" y="5705103"/>
            <a:chExt cx="5202464" cy="29010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90672" y="5705103"/>
              <a:ext cx="5202464" cy="29010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54762" y="6936295"/>
            <a:ext cx="4726891" cy="32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798" y="1163634"/>
            <a:ext cx="21746171" cy="10850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11267326" cy="15403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03869" y="2518785"/>
            <a:ext cx="11542122" cy="8927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82168" y="4772686"/>
            <a:ext cx="4714995" cy="3676500"/>
            <a:chOff x="6282168" y="4772686"/>
            <a:chExt cx="4714995" cy="3676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2168" y="4772686"/>
              <a:ext cx="4714995" cy="36765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04442" y="5391429"/>
            <a:ext cx="5202464" cy="2901074"/>
            <a:chOff x="11504442" y="5391429"/>
            <a:chExt cx="5202464" cy="29010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04442" y="5391429"/>
              <a:ext cx="5202464" cy="29010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54762" y="6587889"/>
            <a:ext cx="4687883" cy="59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2021-10-13T13:39:12Z</dcterms:created>
  <dcterms:modified xsi:type="dcterms:W3CDTF">2021-10-13T13:39:12Z</dcterms:modified>
</cp:coreProperties>
</file>