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Relationship Id="rId18" Type="http://schemas.openxmlformats.org/officeDocument/2006/relationships/image" Target="../media/image113.png"/><Relationship Id="rId19" Type="http://schemas.openxmlformats.org/officeDocument/2006/relationships/image" Target="../media/image114.png"/><Relationship Id="rId20" Type="http://schemas.openxmlformats.org/officeDocument/2006/relationships/image" Target="../media/image115.png"/><Relationship Id="rId21" Type="http://schemas.openxmlformats.org/officeDocument/2006/relationships/image" Target="../media/image116.png"/><Relationship Id="rId22" Type="http://schemas.openxmlformats.org/officeDocument/2006/relationships/image" Target="../media/image117.png"/><Relationship Id="rId23" Type="http://schemas.openxmlformats.org/officeDocument/2006/relationships/image" Target="../media/image118.png"/><Relationship Id="rId24" Type="http://schemas.openxmlformats.org/officeDocument/2006/relationships/image" Target="../media/image119.png"/><Relationship Id="rId25" Type="http://schemas.openxmlformats.org/officeDocument/2006/relationships/image" Target="../media/image120.png"/><Relationship Id="rId26" Type="http://schemas.openxmlformats.org/officeDocument/2006/relationships/image" Target="../media/image121.png"/><Relationship Id="rId27" Type="http://schemas.openxmlformats.org/officeDocument/2006/relationships/image" Target="../media/image122.png"/><Relationship Id="rId28" Type="http://schemas.openxmlformats.org/officeDocument/2006/relationships/image" Target="../media/image123.png"/><Relationship Id="rId29" Type="http://schemas.openxmlformats.org/officeDocument/2006/relationships/image" Target="../media/image124.png"/><Relationship Id="rId30" Type="http://schemas.openxmlformats.org/officeDocument/2006/relationships/image" Target="../media/image125.png"/><Relationship Id="rId31" Type="http://schemas.openxmlformats.org/officeDocument/2006/relationships/image" Target="../media/image126.png"/><Relationship Id="rId32" Type="http://schemas.openxmlformats.org/officeDocument/2006/relationships/image" Target="../media/image127.png"/><Relationship Id="rId33" Type="http://schemas.openxmlformats.org/officeDocument/2006/relationships/image" Target="../media/image128.png"/><Relationship Id="rId34" Type="http://schemas.openxmlformats.org/officeDocument/2006/relationships/image" Target="../media/image129.png"/><Relationship Id="rId35" Type="http://schemas.openxmlformats.org/officeDocument/2006/relationships/image" Target="../media/image130.png"/><Relationship Id="rId36" Type="http://schemas.openxmlformats.org/officeDocument/2006/relationships/image" Target="../media/image131.png"/><Relationship Id="rId37" Type="http://schemas.openxmlformats.org/officeDocument/2006/relationships/image" Target="../media/image13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Relationship Id="rId24" Type="http://schemas.openxmlformats.org/officeDocument/2006/relationships/image" Target="../media/image155.png"/><Relationship Id="rId25" Type="http://schemas.openxmlformats.org/officeDocument/2006/relationships/image" Target="../media/image156.png"/><Relationship Id="rId26" Type="http://schemas.openxmlformats.org/officeDocument/2006/relationships/image" Target="../media/image157.png"/><Relationship Id="rId27" Type="http://schemas.openxmlformats.org/officeDocument/2006/relationships/image" Target="../media/image158.png"/><Relationship Id="rId28" Type="http://schemas.openxmlformats.org/officeDocument/2006/relationships/image" Target="../media/image159.png"/><Relationship Id="rId29" Type="http://schemas.openxmlformats.org/officeDocument/2006/relationships/image" Target="../media/image160.png"/><Relationship Id="rId30" Type="http://schemas.openxmlformats.org/officeDocument/2006/relationships/image" Target="../media/image161.png"/><Relationship Id="rId31" Type="http://schemas.openxmlformats.org/officeDocument/2006/relationships/image" Target="../media/image162.png"/><Relationship Id="rId32" Type="http://schemas.openxmlformats.org/officeDocument/2006/relationships/image" Target="../media/image163.png"/><Relationship Id="rId33" Type="http://schemas.openxmlformats.org/officeDocument/2006/relationships/image" Target="../media/image16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173.png"/><Relationship Id="rId11" Type="http://schemas.openxmlformats.org/officeDocument/2006/relationships/image" Target="../media/image174.png"/><Relationship Id="rId12" Type="http://schemas.openxmlformats.org/officeDocument/2006/relationships/image" Target="../media/image175.png"/><Relationship Id="rId13" Type="http://schemas.openxmlformats.org/officeDocument/2006/relationships/image" Target="../media/image17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6" Type="http://schemas.openxmlformats.org/officeDocument/2006/relationships/image" Target="../media/image194.png"/><Relationship Id="rId17" Type="http://schemas.openxmlformats.org/officeDocument/2006/relationships/image" Target="../media/image195.png"/><Relationship Id="rId18" Type="http://schemas.openxmlformats.org/officeDocument/2006/relationships/image" Target="../media/image196.png"/><Relationship Id="rId19" Type="http://schemas.openxmlformats.org/officeDocument/2006/relationships/image" Target="../media/image197.png"/><Relationship Id="rId20" Type="http://schemas.openxmlformats.org/officeDocument/2006/relationships/image" Target="../media/image198.png"/><Relationship Id="rId21" Type="http://schemas.openxmlformats.org/officeDocument/2006/relationships/image" Target="../media/image199.png"/><Relationship Id="rId22" Type="http://schemas.openxmlformats.org/officeDocument/2006/relationships/image" Target="../media/image200.png"/><Relationship Id="rId23" Type="http://schemas.openxmlformats.org/officeDocument/2006/relationships/image" Target="../media/image201.png"/><Relationship Id="rId24" Type="http://schemas.openxmlformats.org/officeDocument/2006/relationships/image" Target="../media/image202.png"/><Relationship Id="rId25" Type="http://schemas.openxmlformats.org/officeDocument/2006/relationships/image" Target="../media/image20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9.png"/><Relationship Id="rId3" Type="http://schemas.openxmlformats.org/officeDocument/2006/relationships/image" Target="../media/image220.png"/><Relationship Id="rId4" Type="http://schemas.openxmlformats.org/officeDocument/2006/relationships/image" Target="../media/image2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01447"/>
            <a:ext cx="18285714" cy="12182029"/>
            <a:chOff x="0" y="-201447"/>
            <a:chExt cx="18285714" cy="121820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01447"/>
              <a:ext cx="18285714" cy="121820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7245" y="2756542"/>
            <a:ext cx="7268393" cy="26513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11204" y="4598410"/>
            <a:ext cx="9971989" cy="1038027"/>
            <a:chOff x="4011204" y="4598410"/>
            <a:chExt cx="9971989" cy="10380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1204" y="4598410"/>
              <a:ext cx="9971989" cy="10380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44747" y="4381009"/>
            <a:ext cx="10281968" cy="1910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10616" y="9415424"/>
            <a:ext cx="2618625" cy="781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7"/>
            <a:ext cx="1937000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4277" y="1476953"/>
            <a:ext cx="1342913" cy="6261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208820"/>
            <a:ext cx="2255412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152995" cy="15403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00960" y="3243300"/>
            <a:ext cx="9791373" cy="6569732"/>
            <a:chOff x="6200960" y="3243300"/>
            <a:chExt cx="9791373" cy="65697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0960" y="3243300"/>
              <a:ext cx="9791373" cy="656973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24732" y="2507496"/>
            <a:ext cx="1771767" cy="7376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78219" y="2621774"/>
            <a:ext cx="122238" cy="439785"/>
            <a:chOff x="5378219" y="2621774"/>
            <a:chExt cx="122238" cy="4397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78219" y="2621774"/>
              <a:ext cx="122238" cy="4397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7"/>
            <a:ext cx="1937000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3325" y="1476953"/>
            <a:ext cx="1342913" cy="6261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208820"/>
            <a:ext cx="2255412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152995" cy="15403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2750" y="3077420"/>
            <a:ext cx="6844857" cy="12856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10998" y="4486057"/>
            <a:ext cx="4710173" cy="5560644"/>
            <a:chOff x="5010998" y="4486057"/>
            <a:chExt cx="4710173" cy="55606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0998" y="4486057"/>
              <a:ext cx="4710173" cy="55606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76027" y="4886911"/>
            <a:ext cx="386067" cy="386067"/>
            <a:chOff x="6676027" y="4886911"/>
            <a:chExt cx="386067" cy="3860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6027" y="4886911"/>
              <a:ext cx="386067" cy="3860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69363" y="5153142"/>
            <a:ext cx="1183051" cy="564229"/>
            <a:chOff x="5769363" y="5153142"/>
            <a:chExt cx="1183051" cy="5642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9363" y="5153142"/>
              <a:ext cx="1183051" cy="5642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76027" y="6345345"/>
            <a:ext cx="620473" cy="620473"/>
            <a:chOff x="6676027" y="6345345"/>
            <a:chExt cx="620473" cy="6204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76027" y="6345345"/>
              <a:ext cx="620473" cy="6204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17885" y="7605899"/>
            <a:ext cx="475618" cy="750809"/>
            <a:chOff x="8117885" y="7605899"/>
            <a:chExt cx="475618" cy="7508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17885" y="7605899"/>
              <a:ext cx="475618" cy="7508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60743" y="9080532"/>
            <a:ext cx="475618" cy="750809"/>
            <a:chOff x="8060743" y="9080532"/>
            <a:chExt cx="475618" cy="75080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0743" y="9080532"/>
              <a:ext cx="475618" cy="7508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078830" y="8680695"/>
            <a:ext cx="392952" cy="392952"/>
            <a:chOff x="9078830" y="8680695"/>
            <a:chExt cx="392952" cy="3929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78830" y="8680695"/>
              <a:ext cx="392952" cy="3929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062094" y="4928219"/>
            <a:ext cx="3242158" cy="259373"/>
            <a:chOff x="7062094" y="4928219"/>
            <a:chExt cx="3242158" cy="25937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62094" y="4928219"/>
              <a:ext cx="3242158" cy="2593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315950" y="4431676"/>
            <a:ext cx="2000719" cy="882610"/>
            <a:chOff x="10315950" y="4431676"/>
            <a:chExt cx="2000719" cy="88261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15950" y="4431676"/>
              <a:ext cx="2000719" cy="88261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682751" y="5476564"/>
            <a:ext cx="3750704" cy="259373"/>
            <a:chOff x="6682751" y="5476564"/>
            <a:chExt cx="3750704" cy="25937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82751" y="5476564"/>
              <a:ext cx="3750704" cy="25937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414407" y="5504044"/>
            <a:ext cx="3144170" cy="882610"/>
            <a:chOff x="10414407" y="5504044"/>
            <a:chExt cx="3144170" cy="88261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14407" y="5504044"/>
              <a:ext cx="3144170" cy="8826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67505" y="6514806"/>
            <a:ext cx="3750704" cy="259373"/>
            <a:chOff x="7267505" y="6514806"/>
            <a:chExt cx="3750704" cy="25937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67505" y="6514806"/>
              <a:ext cx="3750704" cy="25937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096646" y="6524513"/>
            <a:ext cx="3100494" cy="882610"/>
            <a:chOff x="11096646" y="6524513"/>
            <a:chExt cx="3100494" cy="88261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96646" y="6524513"/>
              <a:ext cx="3100494" cy="88261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593504" y="7836683"/>
            <a:ext cx="3750704" cy="259373"/>
            <a:chOff x="8593504" y="7836683"/>
            <a:chExt cx="3750704" cy="25937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93504" y="7836683"/>
              <a:ext cx="3750704" cy="25937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512209" y="8478049"/>
            <a:ext cx="1210362" cy="256256"/>
            <a:chOff x="7512209" y="8478049"/>
            <a:chExt cx="1210362" cy="25625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4800000">
              <a:off x="7512209" y="8478049"/>
              <a:ext cx="1210362" cy="25625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445607" y="8821159"/>
            <a:ext cx="3750704" cy="259373"/>
            <a:chOff x="9445607" y="8821159"/>
            <a:chExt cx="3750704" cy="25937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445607" y="8821159"/>
              <a:ext cx="3750704" cy="25937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629554" y="4692518"/>
            <a:ext cx="1356563" cy="439862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540627" y="5566946"/>
            <a:ext cx="2920968" cy="79134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239810" y="6590601"/>
            <a:ext cx="2455101" cy="79318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2357977" y="7654750"/>
            <a:ext cx="2305965" cy="882610"/>
            <a:chOff x="12357977" y="7654750"/>
            <a:chExt cx="2305965" cy="88261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357977" y="7654750"/>
              <a:ext cx="2305965" cy="88261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223849" y="8783109"/>
            <a:ext cx="2500763" cy="882610"/>
            <a:chOff x="13223849" y="8783109"/>
            <a:chExt cx="2500763" cy="88261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223849" y="8783109"/>
              <a:ext cx="2500763" cy="88261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243474" y="6965818"/>
            <a:ext cx="392952" cy="392952"/>
            <a:chOff x="8243474" y="6965818"/>
            <a:chExt cx="392952" cy="39295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243474" y="6965818"/>
              <a:ext cx="392952" cy="39295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130147" y="7967927"/>
            <a:ext cx="1543378" cy="256256"/>
            <a:chOff x="8130147" y="7967927"/>
            <a:chExt cx="1543378" cy="256256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6360000">
              <a:off x="8130147" y="7967927"/>
              <a:ext cx="1543378" cy="256256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423906" y="7729020"/>
            <a:ext cx="1996953" cy="793186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3310382" y="8846696"/>
            <a:ext cx="2114995" cy="793186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5524735" y="2507494"/>
            <a:ext cx="2129853" cy="737624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378219" y="2621774"/>
            <a:ext cx="122238" cy="439785"/>
            <a:chOff x="5378219" y="2621774"/>
            <a:chExt cx="122238" cy="43978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78219" y="2621774"/>
              <a:ext cx="122238" cy="4397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7994" y="961146"/>
            <a:ext cx="3152995" cy="15403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8336" y="3310693"/>
            <a:ext cx="10929370" cy="19191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00457" y="5142857"/>
            <a:ext cx="5871576" cy="5006782"/>
            <a:chOff x="5500457" y="5142857"/>
            <a:chExt cx="5871576" cy="50067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0457" y="5142857"/>
              <a:ext cx="5871576" cy="500678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4661" y="7072094"/>
            <a:ext cx="1329491" cy="3329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77601" y="8583321"/>
            <a:ext cx="345134" cy="3298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45056" y="6995893"/>
            <a:ext cx="392952" cy="392952"/>
            <a:chOff x="5745056" y="6995893"/>
            <a:chExt cx="392952" cy="3929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5056" y="6995893"/>
              <a:ext cx="392952" cy="392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14100" y="8500365"/>
            <a:ext cx="392952" cy="392952"/>
            <a:chOff x="5414100" y="8500365"/>
            <a:chExt cx="392952" cy="3929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14100" y="8500365"/>
              <a:ext cx="392952" cy="392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31308" y="7829624"/>
            <a:ext cx="1210362" cy="256256"/>
            <a:chOff x="5231308" y="7829624"/>
            <a:chExt cx="1210362" cy="25625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5120000">
              <a:off x="5231308" y="7829624"/>
              <a:ext cx="1210362" cy="256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66538" y="7614505"/>
            <a:ext cx="1597396" cy="371818"/>
            <a:chOff x="6866538" y="7614505"/>
            <a:chExt cx="1597396" cy="3718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66538" y="7614505"/>
              <a:ext cx="1597396" cy="3718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59172" y="6821340"/>
            <a:ext cx="453370" cy="422937"/>
            <a:chOff x="8359172" y="6821340"/>
            <a:chExt cx="453370" cy="42293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59172" y="6821340"/>
              <a:ext cx="453370" cy="4229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90706" y="6003442"/>
            <a:ext cx="474574" cy="495697"/>
            <a:chOff x="9390706" y="6003442"/>
            <a:chExt cx="474574" cy="49569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90706" y="6003442"/>
              <a:ext cx="474574" cy="4956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852046" y="6017736"/>
            <a:ext cx="3750704" cy="259373"/>
            <a:chOff x="9852046" y="6017736"/>
            <a:chExt cx="3750704" cy="2593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52046" y="6017736"/>
              <a:ext cx="3750704" cy="2593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764922" y="6898597"/>
            <a:ext cx="1753644" cy="259373"/>
            <a:chOff x="8764922" y="6898597"/>
            <a:chExt cx="1753644" cy="25937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64922" y="6898597"/>
              <a:ext cx="1753644" cy="2593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757600" y="8592079"/>
            <a:ext cx="3054941" cy="259373"/>
            <a:chOff x="5757600" y="8592079"/>
            <a:chExt cx="3054941" cy="25937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57600" y="8592079"/>
              <a:ext cx="3054941" cy="25937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12321" y="7698379"/>
            <a:ext cx="1587851" cy="259373"/>
            <a:chOff x="8312321" y="7698379"/>
            <a:chExt cx="1587851" cy="25937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12321" y="7698379"/>
              <a:ext cx="1587851" cy="25937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871270" y="8606177"/>
            <a:ext cx="2500763" cy="882610"/>
            <a:chOff x="8871270" y="8606177"/>
            <a:chExt cx="2500763" cy="88261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71270" y="8606177"/>
              <a:ext cx="2500763" cy="88261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972267" y="8694934"/>
            <a:ext cx="1818570" cy="79318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943906" y="7654750"/>
            <a:ext cx="3073676" cy="882610"/>
            <a:chOff x="9943906" y="7654750"/>
            <a:chExt cx="3073676" cy="88261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43906" y="7654750"/>
              <a:ext cx="3073676" cy="882610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99906" y="7729020"/>
            <a:ext cx="2920968" cy="79318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559874" y="6703324"/>
            <a:ext cx="2502154" cy="882610"/>
            <a:chOff x="10559874" y="6703324"/>
            <a:chExt cx="2502154" cy="88261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559874" y="6703324"/>
              <a:ext cx="2502154" cy="882610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670477" y="6801963"/>
            <a:ext cx="2308006" cy="79318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732600" y="5346385"/>
            <a:ext cx="4146129" cy="2749671"/>
            <a:chOff x="13732600" y="5346385"/>
            <a:chExt cx="4146129" cy="274967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732600" y="5346385"/>
              <a:ext cx="4146129" cy="2749671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060858" y="5520160"/>
            <a:ext cx="3648518" cy="256850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37788" y="4208820"/>
            <a:ext cx="2255412" cy="70438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37788" y="3259687"/>
            <a:ext cx="1937000" cy="70438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783325" y="1476953"/>
            <a:ext cx="1342913" cy="62611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00360" y="619186"/>
            <a:ext cx="1917279" cy="219536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524735" y="2507494"/>
            <a:ext cx="2129853" cy="73762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378219" y="2621774"/>
            <a:ext cx="122238" cy="439785"/>
            <a:chOff x="5378219" y="2621774"/>
            <a:chExt cx="122238" cy="43978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78219" y="2621774"/>
              <a:ext cx="122238" cy="4397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7994" y="961146"/>
            <a:ext cx="3152995" cy="15403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208820"/>
            <a:ext cx="2255412" cy="7043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259687"/>
            <a:ext cx="1937000" cy="7043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83325" y="1476953"/>
            <a:ext cx="1342913" cy="6261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1917279" cy="219536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24735" y="2507494"/>
            <a:ext cx="2129853" cy="7376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78219" y="2621774"/>
            <a:ext cx="122238" cy="439785"/>
            <a:chOff x="5378219" y="2621774"/>
            <a:chExt cx="122238" cy="4397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8219" y="2621774"/>
              <a:ext cx="122238" cy="4397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93398" y="5176808"/>
            <a:ext cx="12419713" cy="399746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80388" y="3767884"/>
            <a:ext cx="10694676" cy="1101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58" cy="6220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3127" y="4510137"/>
            <a:ext cx="3125255" cy="1925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041" y="827813"/>
            <a:ext cx="2313404" cy="15403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76" y="2242388"/>
            <a:ext cx="12450332" cy="43148"/>
            <a:chOff x="19876" y="2242388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6" y="2242388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25369"/>
            <a:ext cx="18285714" cy="313458"/>
            <a:chOff x="0" y="525369"/>
            <a:chExt cx="18285714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25369"/>
              <a:ext cx="18285714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3921" y="3831745"/>
            <a:ext cx="2517062" cy="2603288"/>
            <a:chOff x="523921" y="3831745"/>
            <a:chExt cx="2517062" cy="26032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921" y="3831745"/>
              <a:ext cx="2517062" cy="260328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8387" y="4330594"/>
            <a:ext cx="626593" cy="2948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55926" y="5758840"/>
            <a:ext cx="533068" cy="2880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55926" y="5494231"/>
            <a:ext cx="514842" cy="2880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55926" y="6032113"/>
            <a:ext cx="869246" cy="2880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55926" y="6316750"/>
            <a:ext cx="481983" cy="2880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55926" y="6597155"/>
            <a:ext cx="642289" cy="2880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55926" y="6891415"/>
            <a:ext cx="657322" cy="2880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304651" y="3831745"/>
            <a:ext cx="2455513" cy="2603288"/>
            <a:chOff x="15304651" y="3831745"/>
            <a:chExt cx="2455513" cy="26032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04651" y="3831745"/>
              <a:ext cx="2455513" cy="26032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41657" y="3873053"/>
            <a:ext cx="2107409" cy="2458643"/>
            <a:chOff x="8241657" y="3873053"/>
            <a:chExt cx="2107409" cy="2458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41657" y="3873053"/>
              <a:ext cx="2107409" cy="24586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59191" y="3831745"/>
            <a:ext cx="2582317" cy="2558070"/>
            <a:chOff x="4359191" y="3831745"/>
            <a:chExt cx="2582317" cy="255807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59191" y="3831745"/>
              <a:ext cx="2582317" cy="255807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55926" y="5229623"/>
            <a:ext cx="1431847" cy="2880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458815" y="4749889"/>
            <a:ext cx="619174" cy="330226"/>
            <a:chOff x="3458815" y="4749889"/>
            <a:chExt cx="619174" cy="33022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58815" y="4749889"/>
              <a:ext cx="619174" cy="3302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51467" y="3831745"/>
            <a:ext cx="2111548" cy="2400290"/>
            <a:chOff x="12151467" y="3831745"/>
            <a:chExt cx="2111548" cy="24002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51467" y="3831745"/>
              <a:ext cx="2111548" cy="240029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558670" y="4345980"/>
            <a:ext cx="1371867" cy="89026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68473" y="4701664"/>
            <a:ext cx="619174" cy="330226"/>
            <a:chOff x="7268473" y="4701664"/>
            <a:chExt cx="619174" cy="33022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68473" y="4701664"/>
              <a:ext cx="619174" cy="3302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91691" y="4701664"/>
            <a:ext cx="619174" cy="330226"/>
            <a:chOff x="10991691" y="4701664"/>
            <a:chExt cx="619174" cy="33022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91691" y="4701664"/>
              <a:ext cx="619174" cy="3302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510863" y="4758380"/>
            <a:ext cx="619174" cy="330226"/>
            <a:chOff x="14510863" y="4758380"/>
            <a:chExt cx="619174" cy="33022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510863" y="4758380"/>
              <a:ext cx="619174" cy="33022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167476" y="4330594"/>
            <a:ext cx="827332" cy="29484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998758" y="4328540"/>
            <a:ext cx="413461" cy="29689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24820" y="7484993"/>
            <a:ext cx="12238551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041" y="827813"/>
            <a:ext cx="5914280" cy="15403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76" y="2242388"/>
            <a:ext cx="12450332" cy="43148"/>
            <a:chOff x="19876" y="2242388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6" y="2242388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25369"/>
            <a:ext cx="18285714" cy="313458"/>
            <a:chOff x="0" y="525369"/>
            <a:chExt cx="18285714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25369"/>
              <a:ext cx="18285714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55261" y="3233158"/>
            <a:ext cx="2838436" cy="2811784"/>
            <a:chOff x="3155261" y="3233158"/>
            <a:chExt cx="2838436" cy="28117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5261" y="3233158"/>
              <a:ext cx="2838436" cy="28117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82800" y="6859835"/>
            <a:ext cx="2838436" cy="2484491"/>
            <a:chOff x="3182800" y="6859835"/>
            <a:chExt cx="2838436" cy="24844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2800" y="6859835"/>
              <a:ext cx="2838436" cy="24844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81426" y="6044942"/>
            <a:ext cx="3458079" cy="814893"/>
            <a:chOff x="6881426" y="6044942"/>
            <a:chExt cx="3458079" cy="8148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1426" y="6044942"/>
              <a:ext cx="3458079" cy="8148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61431" y="5393827"/>
            <a:ext cx="2309447" cy="7978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54823" y="4484777"/>
            <a:ext cx="4155176" cy="4111666"/>
            <a:chOff x="11454823" y="4484777"/>
            <a:chExt cx="4155176" cy="41116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54823" y="4484777"/>
              <a:ext cx="4155176" cy="41116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61" cy="62207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3126" y="4510137"/>
            <a:ext cx="3125255" cy="1925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765" y="723686"/>
            <a:ext cx="3959528" cy="15403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76" y="2119215"/>
            <a:ext cx="12450332" cy="43148"/>
            <a:chOff x="19876" y="2119215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6" y="2119215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02196"/>
            <a:ext cx="18361905" cy="313458"/>
            <a:chOff x="0" y="402196"/>
            <a:chExt cx="18361905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2196"/>
              <a:ext cx="18361905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347" y="2788436"/>
            <a:ext cx="7106525" cy="29766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0314" y="4417181"/>
            <a:ext cx="8583358" cy="1818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328211"/>
            <a:ext cx="18340792" cy="5026350"/>
            <a:chOff x="0" y="5328211"/>
            <a:chExt cx="18340792" cy="50263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328211"/>
              <a:ext cx="18340792" cy="50263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0526" y="1187593"/>
            <a:ext cx="3604288" cy="1370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3858" y="2591611"/>
            <a:ext cx="2064851" cy="6627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5402" y="8126056"/>
            <a:ext cx="1286928" cy="62981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2556" y="8151688"/>
            <a:ext cx="695094" cy="6298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7088" y="8124403"/>
            <a:ext cx="2139045" cy="6298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77653" y="8154428"/>
            <a:ext cx="1861820" cy="6298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32594" y="6283474"/>
            <a:ext cx="1692908" cy="1692908"/>
            <a:chOff x="10832594" y="6283474"/>
            <a:chExt cx="1692908" cy="16929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32594" y="6283474"/>
              <a:ext cx="1692908" cy="16929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38251" y="6283474"/>
            <a:ext cx="1680280" cy="1680280"/>
            <a:chOff x="6438251" y="6283474"/>
            <a:chExt cx="1680280" cy="1680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251" y="6283474"/>
              <a:ext cx="1680280" cy="16802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28934" y="6386664"/>
            <a:ext cx="1621030" cy="1621030"/>
            <a:chOff x="15028934" y="6386664"/>
            <a:chExt cx="1621030" cy="16210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28934" y="6386664"/>
              <a:ext cx="1621030" cy="1621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77227" y="6359989"/>
            <a:ext cx="1911331" cy="1571563"/>
            <a:chOff x="1877227" y="6359989"/>
            <a:chExt cx="1911331" cy="15715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77227" y="6359989"/>
              <a:ext cx="1911331" cy="15715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31429" y="1459496"/>
            <a:ext cx="4420648" cy="3315486"/>
            <a:chOff x="12231429" y="1459496"/>
            <a:chExt cx="4420648" cy="33154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31429" y="1459496"/>
              <a:ext cx="4420648" cy="33154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207940" y="2080156"/>
            <a:ext cx="3077774" cy="3248055"/>
            <a:chOff x="15207940" y="2080156"/>
            <a:chExt cx="3077774" cy="32480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07940" y="2080156"/>
              <a:ext cx="3077774" cy="32480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6220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6537" y="4510137"/>
            <a:ext cx="5909251" cy="1925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83304" y="2473184"/>
            <a:ext cx="13192684" cy="7617346"/>
            <a:chOff x="2083304" y="2473184"/>
            <a:chExt cx="13192684" cy="7617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3304" y="2473184"/>
              <a:ext cx="13192684" cy="76173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335" y="548584"/>
            <a:ext cx="2392650" cy="6284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436" y="1212659"/>
            <a:ext cx="4399234" cy="7495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6826" y="1138711"/>
            <a:ext cx="9459838" cy="114889"/>
            <a:chOff x="346826" y="1138711"/>
            <a:chExt cx="9459838" cy="1148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346826" y="1138711"/>
              <a:ext cx="945983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009449" y="4441187"/>
            <a:ext cx="5271368" cy="10858065"/>
            <a:chOff x="-3009449" y="4441187"/>
            <a:chExt cx="5271368" cy="108580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880000">
              <a:off x="-3009449" y="4441187"/>
              <a:ext cx="5271368" cy="108580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97646" y="-5358871"/>
            <a:ext cx="5271368" cy="10858065"/>
            <a:chOff x="14197646" y="-5358871"/>
            <a:chExt cx="5271368" cy="108580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940000">
              <a:off x="14197646" y="-5358871"/>
              <a:ext cx="5271368" cy="108580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39770" y="4046286"/>
            <a:ext cx="11078709" cy="1780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2192" y="540800"/>
            <a:ext cx="19040225" cy="110812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259687"/>
            <a:ext cx="2753694" cy="7043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4891270" cy="154037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4277" y="1476953"/>
            <a:ext cx="1672106" cy="6261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51037" y="4882262"/>
            <a:ext cx="3411749" cy="3783727"/>
            <a:chOff x="11351037" y="4882262"/>
            <a:chExt cx="3411749" cy="37837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51037" y="4882262"/>
              <a:ext cx="3411749" cy="37837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18143" y="4894072"/>
            <a:ext cx="3555895" cy="3783727"/>
            <a:chOff x="6518143" y="4894072"/>
            <a:chExt cx="3555895" cy="37837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8143" y="4894072"/>
              <a:ext cx="3555895" cy="378372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07563" y="2477999"/>
            <a:ext cx="1582438" cy="7376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46535" y="9186030"/>
            <a:ext cx="6581097" cy="6095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66281" y="2612251"/>
            <a:ext cx="122238" cy="439785"/>
            <a:chOff x="5666281" y="2612251"/>
            <a:chExt cx="122238" cy="4397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66281" y="2612251"/>
              <a:ext cx="122238" cy="4397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31594" y="1263290"/>
            <a:ext cx="25269959" cy="98333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259687"/>
            <a:ext cx="2753694" cy="7043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4891270" cy="154037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4277" y="1476953"/>
            <a:ext cx="1672106" cy="6261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8117" y="4298343"/>
            <a:ext cx="4232299" cy="4034549"/>
            <a:chOff x="6068117" y="4298343"/>
            <a:chExt cx="4232299" cy="40345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8117" y="4298343"/>
              <a:ext cx="4232299" cy="403454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07563" y="2516094"/>
            <a:ext cx="1169115" cy="7376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66281" y="2612251"/>
            <a:ext cx="122238" cy="439785"/>
            <a:chOff x="5666281" y="2612251"/>
            <a:chExt cx="122238" cy="4397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6281" y="2612251"/>
              <a:ext cx="122238" cy="4397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10333" y="1227175"/>
            <a:ext cx="24087050" cy="93456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259687"/>
            <a:ext cx="2753694" cy="7043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4891270" cy="154037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4277" y="1476953"/>
            <a:ext cx="1672106" cy="6261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62901" y="5142857"/>
            <a:ext cx="2460244" cy="2728481"/>
            <a:chOff x="5462901" y="5142857"/>
            <a:chExt cx="2460244" cy="27284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2901" y="5142857"/>
              <a:ext cx="2460244" cy="27284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94110" y="5142857"/>
            <a:ext cx="2277298" cy="2742251"/>
            <a:chOff x="8594110" y="5142857"/>
            <a:chExt cx="2277298" cy="27422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94110" y="5142857"/>
              <a:ext cx="2277298" cy="274225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22555" y="2576061"/>
            <a:ext cx="3689965" cy="65979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26372" y="8758545"/>
            <a:ext cx="7824452" cy="7988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78219" y="2621774"/>
            <a:ext cx="122238" cy="439785"/>
            <a:chOff x="5378219" y="2621774"/>
            <a:chExt cx="122238" cy="4397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8219" y="2621774"/>
              <a:ext cx="122238" cy="4397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58" cy="6220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3099" y="4510137"/>
            <a:ext cx="4222669" cy="1925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7"/>
            <a:ext cx="1937000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2849" y="1476953"/>
            <a:ext cx="1342913" cy="6261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208820"/>
            <a:ext cx="2255412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152995" cy="15403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24732" y="2507496"/>
            <a:ext cx="1771767" cy="7376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18734" y="5944258"/>
            <a:ext cx="4674321" cy="6597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47588" y="4974446"/>
            <a:ext cx="3896363" cy="5022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69030" y="4462806"/>
            <a:ext cx="2645877" cy="5790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65775" y="3360851"/>
            <a:ext cx="9942827" cy="9035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31957" y="6588981"/>
            <a:ext cx="4688525" cy="3485423"/>
            <a:chOff x="5431957" y="6588981"/>
            <a:chExt cx="4688525" cy="34854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1957" y="6588981"/>
              <a:ext cx="4688525" cy="34854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12331" y="7725770"/>
            <a:ext cx="787691" cy="740571"/>
            <a:chOff x="10512331" y="7725770"/>
            <a:chExt cx="787691" cy="740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12331" y="7725770"/>
              <a:ext cx="787691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07300" y="6588981"/>
            <a:ext cx="6171429" cy="3485423"/>
            <a:chOff x="11707300" y="6588981"/>
            <a:chExt cx="6171429" cy="348542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07300" y="6588981"/>
              <a:ext cx="6171429" cy="34854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78219" y="2621774"/>
            <a:ext cx="122238" cy="439785"/>
            <a:chOff x="5378219" y="2621774"/>
            <a:chExt cx="122238" cy="4397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78219" y="2621774"/>
              <a:ext cx="122238" cy="4397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2021-10-12T02:51:46Z</dcterms:created>
  <dcterms:modified xsi:type="dcterms:W3CDTF">2021-10-12T02:51:46Z</dcterms:modified>
</cp:coreProperties>
</file>