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Maven Pro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Medium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36c6c811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36c6c811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36c6c811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36c6c811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f2c4aa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f2c4aa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3f2c4aa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3f2c4aa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3f2c4aa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3f2c4aa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3f2c4aa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3f2c4aa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EzFans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995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 to increase the efficiency of travel for sports fans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884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Founded By: Sam Hedrick, Brett Burton, and </a:t>
            </a:r>
            <a:r>
              <a:rPr lang="en"/>
              <a:t>Jonathan Ko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Large Sports Events Overwhelm Public Transport &amp; Have Slow Entry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fans buy their tickets to a game they are normally not given specific directions to the stadium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often use other apps for directions are always the fastest/shortest routes and are similar to everyone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everyone takes the same/similar routes they all arrive at the same time, same gate and use the same transport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fans arrive to the stadium there is always a long line to enter, normally all at a single gate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because a lot of people arrive at the same point near the stadium, and </a:t>
            </a:r>
            <a:r>
              <a:rPr lang="en"/>
              <a:t>people</a:t>
            </a:r>
            <a:r>
              <a:rPr lang="en"/>
              <a:t> usually look for popular sights before </a:t>
            </a:r>
            <a:r>
              <a:rPr lang="en"/>
              <a:t>heading</a:t>
            </a:r>
            <a:r>
              <a:rPr lang="en"/>
              <a:t> to the nearest gate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People need to be spread out across the stadium, but the directions will normally all say the closest gate to the drop off point/current location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: EZFANS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fans buy their tickets to</a:t>
            </a:r>
            <a:r>
              <a:rPr lang="en"/>
              <a:t> a game they are given directions and gates tailored to them and the conditions expected on game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takes into account everyone that is buying tickets and can spread the people out evenly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large sports events people usually buy their tickets far in </a:t>
            </a:r>
            <a:r>
              <a:rPr lang="en"/>
              <a:t>advance</a:t>
            </a:r>
            <a:r>
              <a:rPr lang="en"/>
              <a:t>, so we should not have many issues with too many people </a:t>
            </a:r>
            <a:r>
              <a:rPr lang="en"/>
              <a:t>buying</a:t>
            </a:r>
            <a:r>
              <a:rPr lang="en"/>
              <a:t> the day 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directions will also spread the fans across metros, busses, and walking methods to the stadium based off of their preferences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everyone has directions that are tailored to them we can spread fans across the different gates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take preferences from people to have them arrive at different points of the stadium which will </a:t>
            </a:r>
            <a:r>
              <a:rPr lang="en"/>
              <a:t>naturally</a:t>
            </a:r>
            <a:r>
              <a:rPr lang="en"/>
              <a:t> spread them 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helps not only the fans but also the stadium workers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/>
          <p:nvPr/>
        </p:nvSpPr>
        <p:spPr>
          <a:xfrm>
            <a:off x="652650" y="2984375"/>
            <a:ext cx="78387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 flipH="1" rot="5400000">
            <a:off x="4129350" y="2641000"/>
            <a:ext cx="472200" cy="62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 flipH="1" rot="5400000">
            <a:off x="1477500" y="2641000"/>
            <a:ext cx="472200" cy="62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 flipH="1" rot="5400000">
            <a:off x="6573100" y="2641000"/>
            <a:ext cx="472200" cy="62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 rot="5400000">
            <a:off x="2638575" y="2986550"/>
            <a:ext cx="472200" cy="62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 rot="5400000">
            <a:off x="5244700" y="2986550"/>
            <a:ext cx="472200" cy="62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1046100" y="1639500"/>
            <a:ext cx="1788300" cy="967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 Medium"/>
                <a:ea typeface="Maven Pro Medium"/>
                <a:cs typeface="Maven Pro Medium"/>
                <a:sym typeface="Maven Pro Medium"/>
              </a:rPr>
              <a:t>Step 1: Set up the database, assign transports and even gates</a:t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2190675" y="3630250"/>
            <a:ext cx="1919100" cy="107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 Medium"/>
                <a:ea typeface="Maven Pro Medium"/>
                <a:cs typeface="Maven Pro Medium"/>
                <a:sym typeface="Maven Pro Medium"/>
              </a:rPr>
              <a:t>Step 2: Send the directions and gates by ticket ID, then send them their preferred method</a:t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3580675" y="1516275"/>
            <a:ext cx="1919100" cy="107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 Medium"/>
                <a:ea typeface="Maven Pro Medium"/>
                <a:cs typeface="Maven Pro Medium"/>
                <a:sym typeface="Maven Pro Medium"/>
              </a:rPr>
              <a:t>Step 3: Allow user to enter information and send the order ID back to the user after ordering</a:t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4852650" y="3649675"/>
            <a:ext cx="1788300" cy="967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 Medium"/>
                <a:ea typeface="Maven Pro Medium"/>
                <a:cs typeface="Maven Pro Medium"/>
                <a:sym typeface="Maven Pro Medium"/>
              </a:rPr>
              <a:t>Step 4: Allow user to order in groups</a:t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6246050" y="1620075"/>
            <a:ext cx="1788300" cy="967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 Medium"/>
                <a:ea typeface="Maven Pro Medium"/>
                <a:cs typeface="Maven Pro Medium"/>
                <a:sym typeface="Maven Pro Medium"/>
              </a:rPr>
              <a:t>Step 5: Travel preferences</a:t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1303825" y="587875"/>
            <a:ext cx="70305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Plan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11523" cy="53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Software </a:t>
            </a:r>
            <a:r>
              <a:rPr lang="en"/>
              <a:t>Architecture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Backend</a:t>
            </a:r>
            <a:endParaRPr b="1"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Tables with the stops, orders, transports, and gates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the directions, gates, and </a:t>
            </a:r>
            <a:r>
              <a:rPr lang="en"/>
              <a:t>transports </a:t>
            </a:r>
            <a:r>
              <a:rPr lang="en"/>
              <a:t> needed for orders, and send it back to the frontend</a:t>
            </a:r>
            <a:endParaRPr/>
          </a:p>
        </p:txBody>
      </p:sp>
      <p:sp>
        <p:nvSpPr>
          <p:cNvPr id="319" name="Google Shape;319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Frontend</a:t>
            </a:r>
            <a:endParaRPr b="1" i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Leaflet displays a base map layer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all of the stops gates, and transports to the map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captions and textboxes to help users enter their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user submits their information, send back their order number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88550" y="14019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