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4C572-C74F-4FF9-82EE-DE0A7F9B2D4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9942-29B2-46DD-903F-F5B013405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1960"/>
            <a:ext cx="9144000" cy="142598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Cultural outlets as correlated with city characteristics in the United States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IBM Data Science – Course 9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cities across the United States offer different cultural outlets.</a:t>
            </a:r>
          </a:p>
          <a:p>
            <a:r>
              <a:rPr lang="en-US" dirty="0" smtClean="0"/>
              <a:t>With the advantage of access to all of these outlets can often come a cost in terms of quality of life.</a:t>
            </a:r>
          </a:p>
          <a:p>
            <a:r>
              <a:rPr lang="en-US" dirty="0" smtClean="0"/>
              <a:t>It is desirable to determine to what extent quality of life must be sacrificed to gain access to cultural outlets.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collected on </a:t>
            </a:r>
            <a:r>
              <a:rPr lang="en-US" dirty="0" err="1" smtClean="0"/>
              <a:t>socionomic</a:t>
            </a:r>
            <a:r>
              <a:rPr lang="en-US" dirty="0" smtClean="0"/>
              <a:t> characteristics of different US cities.</a:t>
            </a:r>
          </a:p>
          <a:p>
            <a:pPr lvl="1"/>
            <a:r>
              <a:rPr lang="en-US" dirty="0" smtClean="0"/>
              <a:t>Cost of living, population and population density, city location.</a:t>
            </a:r>
          </a:p>
          <a:p>
            <a:r>
              <a:rPr lang="en-US" dirty="0" smtClean="0"/>
              <a:t>Data was also collected on access to various culture outlets in these cities.</a:t>
            </a:r>
          </a:p>
          <a:p>
            <a:pPr lvl="1"/>
            <a:r>
              <a:rPr lang="en-US" dirty="0" smtClean="0"/>
              <a:t>Number of comedy, music, and performing arts venues.</a:t>
            </a:r>
          </a:p>
          <a:p>
            <a:r>
              <a:rPr lang="en-US" dirty="0" smtClean="0"/>
              <a:t>Various means of comparing these two data sets were used to determine whether access to culture implied higher cost of living and other undesirable sacrifices.</a:t>
            </a:r>
          </a:p>
        </p:txBody>
      </p:sp>
    </p:spTree>
    <p:extLst>
      <p:ext uri="{BB962C8B-B14F-4D97-AF65-F5344CB8AC3E}">
        <p14:creationId xmlns:p14="http://schemas.microsoft.com/office/powerpoint/2010/main" val="302266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74581" cy="4429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2782" y="1878247"/>
            <a:ext cx="4147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Distributions of number of cities with different types of venue vary by venue type and city area considered.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even distributions for greater metro areas than for cities proper.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even distributions for performing arts and music venues than for comedy venues.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7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029"/>
            <a:ext cx="3138889" cy="228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89" y="1383029"/>
            <a:ext cx="3143557" cy="2290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73" y="1404659"/>
            <a:ext cx="3061962" cy="2244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5564"/>
            <a:ext cx="3995646" cy="2957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7202" y="4050283"/>
            <a:ext cx="4147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Correlation between socioeconomic city characteristics and number of venues.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this correlation is very loose.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encouraging – there are plenty of cities with many cultural venues, but reasonable city characteristics.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104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5" y="1513063"/>
            <a:ext cx="6145698" cy="1517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93" y="3193682"/>
            <a:ext cx="6165710" cy="1743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93" y="5100823"/>
            <a:ext cx="6165710" cy="1705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8478" y="1143731"/>
            <a:ext cx="12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proper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452" y="38808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136" y="5630259"/>
            <a:ext cx="125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Performing arts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48930" y="2629098"/>
            <a:ext cx="4147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West coast and northeast have highest cost of living.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cities throughout country with reasonable cost of living, and access to entertainment of various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these are located in region spanning from Texas to the Great Lakes.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651" y="223940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Comedy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3566" y="1141493"/>
            <a:ext cx="12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Metro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6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someone is interested in artistic venues and entertainment, there are many options as far as areas to live in the United States.</a:t>
            </a:r>
          </a:p>
          <a:p>
            <a:r>
              <a:rPr lang="en-US" dirty="0" smtClean="0"/>
              <a:t>These options increase if one is willing and able to transport themselves to city’s metro area, rather than staying within city limits.</a:t>
            </a:r>
          </a:p>
          <a:p>
            <a:r>
              <a:rPr lang="en-US" dirty="0" smtClean="0"/>
              <a:t>There are whole regions of the country with low cost of living and access to fun entertainment.</a:t>
            </a:r>
          </a:p>
          <a:p>
            <a:r>
              <a:rPr lang="en-US" dirty="0" smtClean="0"/>
              <a:t>Even if one is limited in where they can live, as long as that limit is not to only a handful of cities, they can likely find a city to live with plenty of fun to be had at a reasonable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0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9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Cultural outlets as correlated with city characteristics in the United States</vt:lpstr>
      <vt:lpstr>Introduction</vt:lpstr>
      <vt:lpstr>Analysis performed</vt:lpstr>
      <vt:lpstr>Results</vt:lpstr>
      <vt:lpstr>Results</vt:lpstr>
      <vt:lpstr>Results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outlets as correlated with city characteristics in the United States</dc:title>
  <dc:creator>Spencer</dc:creator>
  <cp:lastModifiedBy>Spencer</cp:lastModifiedBy>
  <cp:revision>2</cp:revision>
  <dcterms:created xsi:type="dcterms:W3CDTF">2020-11-28T18:42:20Z</dcterms:created>
  <dcterms:modified xsi:type="dcterms:W3CDTF">2020-11-28T18:50:06Z</dcterms:modified>
</cp:coreProperties>
</file>