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-360"/>
            <a:ext cx="9067680" cy="1259280"/>
          </a:xfrm>
          <a:prstGeom prst="rect">
            <a:avLst/>
          </a:prstGeom>
        </p:spPr>
        <p:txBody>
          <a:bodyPr anchor="ctr" bIns="0" lIns="0" rIns="0" tIns="0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7680" cy="4986360"/>
          </a:xfrm>
          <a:prstGeom prst="rect">
            <a:avLst/>
          </a:prstGeom>
        </p:spPr>
        <p:txBody>
          <a:bodyPr bIns="0" lIns="0" rIns="0" tIns="28080"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  <a:p>
            <a:pPr lvl="7">
              <a:buFont typeface="Times New Roman"/>
              <a:buChar char="»"/>
            </a:pPr>
            <a:r>
              <a:rPr lang="en-US"/>
              <a:t>Eighth Outline Level</a:t>
            </a:r>
            <a:endParaRPr/>
          </a:p>
          <a:p>
            <a:pPr lvl="8">
              <a:buFont typeface="Times New Roman"/>
              <a:buChar char="»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fi-FI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24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r>
              <a:rPr lang="fi-FI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440"/>
            <a:ext cx="2344680" cy="518040"/>
          </a:xfrm>
          <a:prstGeom prst="rect">
            <a:avLst/>
          </a:prstGeom>
        </p:spPr>
        <p:txBody>
          <a:bodyPr bIns="0" lIns="0" rIns="0" tIns="0"/>
          <a:p>
            <a:pPr>
              <a:buFont typeface="Times New Roman"/>
              <a:buChar char="•"/>
            </a:pPr>
            <a:fld id="{3191E111-1151-4161-9171-81A1D1D101A1}" type="slidenum">
              <a:rPr lang="fi-FI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000" y="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Arial"/>
              <a:buChar char="•"/>
            </a:pPr>
            <a:r>
              <a:rPr lang="fi-FI"/>
              <a:t>Test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2920" y="1768320"/>
            <a:ext cx="9070920" cy="498960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"/>
            </a:pPr>
            <a:r>
              <a:rPr lang="fi-FI">
                <a:solidFill>
                  <a:srgbClr val="000000"/>
                </a:solidFill>
              </a:rPr>
              <a:t>This is a ms power point pptx format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