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0" r:id="rId13"/>
    <p:sldId id="263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94648"/>
  </p:normalViewPr>
  <p:slideViewPr>
    <p:cSldViewPr snapToGrid="0">
      <p:cViewPr varScale="1">
        <p:scale>
          <a:sx n="107" d="100"/>
          <a:sy n="107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843C-8E18-9C3D-9F5A-540328158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0E89C-7A3B-78CB-DDE0-63596459B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4AD1-95BF-39AE-402C-9DDC57D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E51D-AB7F-CE6F-8650-8513FEEC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5105-822E-5602-0F67-9A430748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014E-006C-1FAD-E2C7-6593AFA9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901A-EC4D-BC46-6CA1-D1AA8704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F087-3CE4-4916-1CD6-C0E1FB1F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0F64C-5792-565F-EDA6-88FA25E8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3DEB-4898-C5F6-1C99-A5472B33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B9454-7F5F-10AC-1793-D90BC81B1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650CF-BDCE-881F-9562-C03E64D5B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D8B6-4732-79D7-63F9-CF534F76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6F17-343D-C027-95F7-63D60244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8A58-FD7F-8DAC-1B5C-88B4F8CE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C1C6-47F5-3E09-BC1A-0B8B44DA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1C7D-67DC-2591-69A0-76BD77EB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8AA6-E201-6B02-3B93-FE42C8B6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27BA-CCF9-12C3-1F40-C09DCC58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A895-9062-C90C-065D-190DF949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DC37-934C-78B0-C1C4-DC4A34E1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C108-CAF9-77E5-489A-8BA19240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AFAD6-5126-4751-73BC-070C2842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79D0-19C3-3449-D58A-19F0DF7A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1A8C-F099-1BFC-CC20-013E408C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CC84-D842-2200-772E-44576843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7F6B-0F19-E8BC-7630-402137868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C164-84B6-C7AC-19E7-275A552C5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BEFF-6C3D-1987-1F7A-3D9CF47E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B6CA3-5F69-9734-E630-E5D3EABA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5A86-D667-76F3-CEFE-2E4B22D4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12B6-5B97-C7A3-157F-1897AC9C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A2EA4-0C25-34B1-EEF7-A00EF622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A453-7914-58A6-2E24-DA670E59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A5A14-B4F0-B2D4-AA7E-948435364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4463C-6E58-42E6-A846-34A064F10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DC4FE-D14F-BE2B-8CBA-B00A91EA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E11A2-09FE-B3AE-0176-A178361E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32B05-6EFC-4D0A-F742-A6085BDA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E786-0EBD-B354-2681-04755A14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D561F-E66F-8C57-31A2-9BB5862C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541EB-F352-FBA0-AA4E-BD2DC842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48F6F-548E-1FCF-DAE0-94624611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36D59-2264-DDDF-279D-5685ED7D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C9A00-E918-DD3F-2AD8-19A21203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98B4-E0BC-412A-F669-B9C97323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3CA7-6944-10BF-6503-265091A1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2CEE-312B-EF67-8961-3489512A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BD48-1FFF-442F-1BE2-38F606149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0D108-3DEE-83EE-99A5-B593DCA0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A4C4F-23ED-2893-2F9E-C6418E8E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DE83-8A87-071F-1B06-5A7501B2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8E02-8D21-7593-1205-E2BD8C9D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91186-C1F9-8DDF-ABD5-529413A45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DF711-1CD4-15FD-CA0E-5C0EC9EBB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09FFC-C6F8-689A-D310-03F45F31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C1176-AD99-0DB2-9C34-44EDDE98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F3E5-81D9-9735-A5BB-1B5F52CB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46105-1D33-39E1-6ACD-4B707EA4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736F7-7899-4F0C-8CDA-15DB2597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652F-C8D3-BDBF-EF47-B05A035B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F340-A114-D344-8B51-40E2FC1C9DA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83E5-0D95-2723-435D-CE019C305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53C6-4678-D4B6-69C1-0B0C1C0C8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5D54-850C-B546-AD5D-3885F37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958D-F61B-A7C4-0A6B-5BF7E0293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on Real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C38-A446-8E96-A56B-C406BC475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06/27/2023</a:t>
            </a:r>
          </a:p>
        </p:txBody>
      </p:sp>
    </p:spTree>
    <p:extLst>
      <p:ext uri="{BB962C8B-B14F-4D97-AF65-F5344CB8AC3E}">
        <p14:creationId xmlns:p14="http://schemas.microsoft.com/office/powerpoint/2010/main" val="3932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A5D8-8A07-3FBD-08B2-4EB7B42F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Superconductivity Data</a:t>
            </a:r>
          </a:p>
        </p:txBody>
      </p:sp>
      <p:pic>
        <p:nvPicPr>
          <p:cNvPr id="5" name="Content Placeholder 4" descr="A picture containing diagram, line, text, map&#10;&#10;Description automatically generated">
            <a:extLst>
              <a:ext uri="{FF2B5EF4-FFF2-40B4-BE49-F238E27FC236}">
                <a16:creationId xmlns:a16="http://schemas.microsoft.com/office/drawing/2014/main" id="{00D1ED79-99FC-7FEF-98A6-FE3FB7543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8" y="1357474"/>
            <a:ext cx="7035281" cy="5221498"/>
          </a:xfrm>
        </p:spPr>
      </p:pic>
    </p:spTree>
    <p:extLst>
      <p:ext uri="{BB962C8B-B14F-4D97-AF65-F5344CB8AC3E}">
        <p14:creationId xmlns:p14="http://schemas.microsoft.com/office/powerpoint/2010/main" val="60532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FA5-D8E4-ABA2-EB76-844F7B7A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Superconductivity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3A91-E8A8-5623-9C8F-2B62C29C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FC7197-EBA2-1A27-C58F-43E1C9D5B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717132"/>
              </p:ext>
            </p:extLst>
          </p:nvPr>
        </p:nvGraphicFramePr>
        <p:xfrm>
          <a:off x="838200" y="1825625"/>
          <a:ext cx="105155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53">
                  <a:extLst>
                    <a:ext uri="{9D8B030D-6E8A-4147-A177-3AD203B41FA5}">
                      <a16:colId xmlns:a16="http://schemas.microsoft.com/office/drawing/2014/main" val="2093259515"/>
                    </a:ext>
                  </a:extLst>
                </a:gridCol>
                <a:gridCol w="2848945">
                  <a:extLst>
                    <a:ext uri="{9D8B030D-6E8A-4147-A177-3AD203B41FA5}">
                      <a16:colId xmlns:a16="http://schemas.microsoft.com/office/drawing/2014/main" val="8374819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04190303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55079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sin(x)cos(y)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tan(x)ln(y)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x^2*I(y &gt;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0.001568697163134014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0.2274023495097044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0.033854241348786854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0.0025363579685458437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0.1606732034954781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0.01823958786114624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9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0.0015842279020045757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0.01967278634557701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0.026669443738794193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0.0003738993112784583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0.021266964316489667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0.021866250557666264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0.0015862610641740327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0.03623524878683626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0.0017964985698616792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0.00037215226809156343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0.008419609001524275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0.003204726100827629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0.0012202271173715196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0.0013600446126625365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0.0224687353629765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0.0004543805014490254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0.03022129690493025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0.027663608029541417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0.0012216545890459396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0.019104946089172126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0.0023053753171409924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0.00045162946347937494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0.036162424364631574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0.004018349634306959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7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5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484B-CDFF-1EFE-53FF-6628EBD5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Superconductivity Data</a:t>
            </a:r>
          </a:p>
        </p:txBody>
      </p:sp>
      <p:pic>
        <p:nvPicPr>
          <p:cNvPr id="5" name="Picture 4" descr="A picture containing screenshot, line, plot, diagram&#10;&#10;Description automatically generated">
            <a:extLst>
              <a:ext uri="{FF2B5EF4-FFF2-40B4-BE49-F238E27FC236}">
                <a16:creationId xmlns:a16="http://schemas.microsoft.com/office/drawing/2014/main" id="{61F1D549-C994-6A68-54F7-F16ACEF3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46" y="1557564"/>
            <a:ext cx="6840375" cy="5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0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FA5-D8E4-ABA2-EB76-844F7B7A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Superconductivity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3A91-E8A8-5623-9C8F-2B62C29C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FC7197-EBA2-1A27-C58F-43E1C9D5B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192543"/>
              </p:ext>
            </p:extLst>
          </p:nvPr>
        </p:nvGraphicFramePr>
        <p:xfrm>
          <a:off x="838200" y="1825625"/>
          <a:ext cx="105155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869">
                  <a:extLst>
                    <a:ext uri="{9D8B030D-6E8A-4147-A177-3AD203B41FA5}">
                      <a16:colId xmlns:a16="http://schemas.microsoft.com/office/drawing/2014/main" val="1463423547"/>
                    </a:ext>
                  </a:extLst>
                </a:gridCol>
                <a:gridCol w="2904929">
                  <a:extLst>
                    <a:ext uri="{9D8B030D-6E8A-4147-A177-3AD203B41FA5}">
                      <a16:colId xmlns:a16="http://schemas.microsoft.com/office/drawing/2014/main" val="8374819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04190303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55079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sin(x)cos(y)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tan(x)ln(y)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x^2*I(y &gt;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0.0024303878570984816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0.22546279054923074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0.07977778315121578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0.0023714236094433128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0.16728162413943576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0.02433027214240535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9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0.001427087321637599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0.026225721825544723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0.0716959722865421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0.0003540436337164943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0.017334269784779033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0.06695458358510518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0.0014298022058200077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0.03009968094524612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0.03741416218344523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0.0003516713272802563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0.005155055910170736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0.04297971088587249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0.001076102195354367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0.0006649772093026973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0.06798546041157226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0.00042599331193615697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0.03078500418827801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0.07128856579389178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0.0010782780083960497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0.016810552403026924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0.042394028557999744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0.000422735988776346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0.030652740934929146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0.03601908767817552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7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44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D6CD-3EBB-7247-08A4-686F2A48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Superconductivity Data</a:t>
            </a:r>
          </a:p>
        </p:txBody>
      </p:sp>
      <p:pic>
        <p:nvPicPr>
          <p:cNvPr id="5" name="Picture 4" descr="A picture containing map, screenshot, diagram, line&#10;&#10;Description automatically generated">
            <a:extLst>
              <a:ext uri="{FF2B5EF4-FFF2-40B4-BE49-F238E27FC236}">
                <a16:creationId xmlns:a16="http://schemas.microsoft.com/office/drawing/2014/main" id="{FBE34FAA-148F-307B-B878-BD04AA0F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54" y="1401536"/>
            <a:ext cx="6489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FA5-D8E4-ABA2-EB76-844F7B7A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Superconductivity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3A91-E8A8-5623-9C8F-2B62C29C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FC7197-EBA2-1A27-C58F-43E1C9D5B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524440"/>
              </p:ext>
            </p:extLst>
          </p:nvPr>
        </p:nvGraphicFramePr>
        <p:xfrm>
          <a:off x="838200" y="1825625"/>
          <a:ext cx="105155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77992068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374819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04190303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55079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sin(x)cos(y)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tan(x)ln(y)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x^2*I(y &gt;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0.006273936360071619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0.1488615098366789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0.06470945692930732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0.0026573811847153683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0.15869231319416843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0.028606042080980956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9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0.002341226709171751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0.017364423343128932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0.03465493089330442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0.0004520987679416111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0.03936652901688109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0.0163491883240822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0.0023442039405141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0.08587052642377269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0.010335055951516112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0.0004506705398847344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0.042328873960427615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0.0075190824598336675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0.0019615896287308865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0.017221471407987132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0.024215111384219196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0.0005773147370199405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0.04015717323558843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0.02962983525346053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0.0019629516341191366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0.017127217205287204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0.0025205378382818777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0.0005738909929430269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0.0452243584763975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0.01331408759542442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7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1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4EED-9EEF-37ED-7E89-B8BE53B8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Powerplant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0C361-9302-8500-23EB-A2DADBEA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68" y="1531916"/>
            <a:ext cx="6436059" cy="47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4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49A8-F1DE-C787-2A42-41CC6B7D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Cumulant Truncation Testing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3A0E09-4A0D-BA32-53D6-2A33BB015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188828"/>
              </p:ext>
            </p:extLst>
          </p:nvPr>
        </p:nvGraphicFramePr>
        <p:xfrm>
          <a:off x="838200" y="1389380"/>
          <a:ext cx="105155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:a16="http://schemas.microsoft.com/office/drawing/2014/main" val="1482918471"/>
                    </a:ext>
                  </a:extLst>
                </a:gridCol>
                <a:gridCol w="2811622">
                  <a:extLst>
                    <a:ext uri="{9D8B030D-6E8A-4147-A177-3AD203B41FA5}">
                      <a16:colId xmlns:a16="http://schemas.microsoft.com/office/drawing/2014/main" val="837481930"/>
                    </a:ext>
                  </a:extLst>
                </a:gridCol>
                <a:gridCol w="2506826">
                  <a:extLst>
                    <a:ext uri="{9D8B030D-6E8A-4147-A177-3AD203B41FA5}">
                      <a16:colId xmlns:a16="http://schemas.microsoft.com/office/drawing/2014/main" val="4041903034"/>
                    </a:ext>
                  </a:extLst>
                </a:gridCol>
                <a:gridCol w="2750972">
                  <a:extLst>
                    <a:ext uri="{9D8B030D-6E8A-4147-A177-3AD203B41FA5}">
                      <a16:colId xmlns:a16="http://schemas.microsoft.com/office/drawing/2014/main" val="255079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sin(x)cos(y)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tan(x)ln(y)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x^2*I(y &gt;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0.01680270599724165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0.320285873641558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0.03986445993548135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0.0034749415814915308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0.21501340159449567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0.042685547393598255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9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0.00038402038588691845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0.11070823852538203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0.0006331358215851957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8.757036909268212e-5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0.12863585742767703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0.002760513292185629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0.00038807338610180597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0.048115655701158944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0.0005738524902775266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9.175469233368982e-5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0.07015339198415627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0.00018533511824692095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0.00013909392235000873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0.004977216731540168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0.016411322116429816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7.667898313379329e-5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0.078559257473375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0.0013099908592628662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0.000136596045228643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0.011106874292518776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0.043329690981465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8.215745407025299e-5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0.03605885493487937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0.0015031791127871896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7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8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ED5B-2A3D-CF6F-62ED-FD9B9A58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 Data</a:t>
            </a:r>
          </a:p>
        </p:txBody>
      </p:sp>
      <p:pic>
        <p:nvPicPr>
          <p:cNvPr id="5" name="Picture 4" descr="A picture containing plot, line, screenshot, diagram&#10;&#10;Description automatically generated">
            <a:extLst>
              <a:ext uri="{FF2B5EF4-FFF2-40B4-BE49-F238E27FC236}">
                <a16:creationId xmlns:a16="http://schemas.microsoft.com/office/drawing/2014/main" id="{050C3F11-9217-A75A-5E3A-08C0A765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43" y="1311275"/>
            <a:ext cx="6832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1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B34-C040-15CE-F8EB-E92245E0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 (1)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C18069-C23F-387B-E90B-099EB0AF5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477702"/>
              </p:ext>
            </p:extLst>
          </p:nvPr>
        </p:nvGraphicFramePr>
        <p:xfrm>
          <a:off x="838200" y="1825625"/>
          <a:ext cx="105155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:a16="http://schemas.microsoft.com/office/drawing/2014/main" val="1799705324"/>
                    </a:ext>
                  </a:extLst>
                </a:gridCol>
                <a:gridCol w="2811622">
                  <a:extLst>
                    <a:ext uri="{9D8B030D-6E8A-4147-A177-3AD203B41FA5}">
                      <a16:colId xmlns:a16="http://schemas.microsoft.com/office/drawing/2014/main" val="8374819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04190303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55079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sin(x)cos(y)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tan(x)ln(y)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x^2*I(y &gt;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0.004197184661665049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0.37091835168623155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0.027178422259569034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0.0013674416084137053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0.17738896662348846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0.0371505929367713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9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0.0010280822494268538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0.0003086692756859577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0.02684630407306278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6.693365633431148e-5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0.028269552018261646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0.031198019094539932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0.0010272045973829524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0.0391294472937313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0.018751693060950363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6.892550491002791e-5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0.03824753592936336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0.012786563707363169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0.0009202193716734142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0.011118991581243798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0.03150862872082112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0.00010110489935150069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0.025740168450183842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0.027841958944587873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0.0009180941059240277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0.01477458620731592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0.013737752743411616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0.00010226582745045953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0.008071018803943175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0.01869327340890054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7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7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C4C6-513F-CF16-7C98-750D2160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 Data</a:t>
            </a:r>
          </a:p>
        </p:txBody>
      </p:sp>
      <p:pic>
        <p:nvPicPr>
          <p:cNvPr id="5" name="Content Placeholder 4" descr="A picture containing map, diagram, line, plot&#10;&#10;Description automatically generated">
            <a:extLst>
              <a:ext uri="{FF2B5EF4-FFF2-40B4-BE49-F238E27FC236}">
                <a16:creationId xmlns:a16="http://schemas.microsoft.com/office/drawing/2014/main" id="{7CE56B83-EB89-B608-D082-C7218DE70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926" y="1525487"/>
            <a:ext cx="6696234" cy="4967388"/>
          </a:xfrm>
        </p:spPr>
      </p:pic>
    </p:spTree>
    <p:extLst>
      <p:ext uri="{BB962C8B-B14F-4D97-AF65-F5344CB8AC3E}">
        <p14:creationId xmlns:p14="http://schemas.microsoft.com/office/powerpoint/2010/main" val="211803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FA5-D8E4-ABA2-EB76-844F7B7A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3A91-E8A8-5623-9C8F-2B62C29C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FC7197-EBA2-1A27-C58F-43E1C9D5B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579434"/>
              </p:ext>
            </p:extLst>
          </p:nvPr>
        </p:nvGraphicFramePr>
        <p:xfrm>
          <a:off x="838200" y="1825625"/>
          <a:ext cx="105155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53">
                  <a:extLst>
                    <a:ext uri="{9D8B030D-6E8A-4147-A177-3AD203B41FA5}">
                      <a16:colId xmlns:a16="http://schemas.microsoft.com/office/drawing/2014/main" val="3884595955"/>
                    </a:ext>
                  </a:extLst>
                </a:gridCol>
                <a:gridCol w="2848945">
                  <a:extLst>
                    <a:ext uri="{9D8B030D-6E8A-4147-A177-3AD203B41FA5}">
                      <a16:colId xmlns:a16="http://schemas.microsoft.com/office/drawing/2014/main" val="8374819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04190303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55079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sin(x)cos(y)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tan(x)ln(y)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x^2*I(y &gt;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0.007116522650914697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0.3922353009894233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0.03784156859704949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0.001438984136697602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0.19362898753318547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0.031072874771298012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9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0.0015161932908631937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0.008050160850987198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0.02511731421988827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6.906203426443325e-5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0.022165351453272197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0.03613983019683723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0.0015143925798874192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0.05191956677469056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0.014153153366246424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7.235686334844393e-5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0.050637313918861115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0.0005206683592127864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0.0013049076024105044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0.009590046016677345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0.036392574698822816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0.00013625877406864273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0.030358477045111076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0.02633719111688186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0.0013010704591008004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0.024709393051357026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0.002864078738314804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0.00013793956897320547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0.0033059531555514887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0.014232439294180818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7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23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44E6-80E3-5F62-9926-F96485D7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 Data</a:t>
            </a:r>
          </a:p>
        </p:txBody>
      </p:sp>
      <p:pic>
        <p:nvPicPr>
          <p:cNvPr id="5" name="Picture 4" descr="A picture containing plot, line, screenshot, diagram&#10;&#10;Description automatically generated">
            <a:extLst>
              <a:ext uri="{FF2B5EF4-FFF2-40B4-BE49-F238E27FC236}">
                <a16:creationId xmlns:a16="http://schemas.microsoft.com/office/drawing/2014/main" id="{7145A9A0-4F29-11A4-496E-93EF77C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93" y="1380477"/>
            <a:ext cx="69977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0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FA5-D8E4-ABA2-EB76-844F7B7A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3A91-E8A8-5623-9C8F-2B62C29C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FC7197-EBA2-1A27-C58F-43E1C9D5B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08655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12392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7481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419030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079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sin(x)cos(y)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tan(x)ln(y)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x^2*I(y &gt;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0.002172771704186477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0.35465807189298004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0.035006906775371355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0.002172771704186477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0.17108456834141544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0.056622388253354264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9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0.0007173777843126894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0.007658950639768125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0.04362462486165479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6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2.6744755456775682e-5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0.03048252534357837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0.04360432839019236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0.0007172560267086625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0.03112731849343975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0.03813153433774766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stored, 7 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2.764593022397399e-5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0.030331997897600604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0.03792569473531436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0.0006546835052249622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0.00951338089315179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0.044328658707022794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4.480790888139463e-5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0.02505211205971397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0.04317128902193264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2,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0.0006537736659120719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0.009307599707726488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0.03765028968341713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product 3, order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4.526625861397959e-5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0.012069370778507116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0.03859376021544887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7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25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788</Words>
  <Application>Microsoft Macintosh PowerPoint</Application>
  <PresentationFormat>Widescreen</PresentationFormat>
  <Paragraphs>317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Testing on Real Data</vt:lpstr>
      <vt:lpstr>Powerplant Data</vt:lpstr>
      <vt:lpstr>Cumulant Truncation Testing</vt:lpstr>
      <vt:lpstr>CASP Data</vt:lpstr>
      <vt:lpstr>CASP (1)</vt:lpstr>
      <vt:lpstr>CASP Data</vt:lpstr>
      <vt:lpstr>CASP (2)</vt:lpstr>
      <vt:lpstr>CASP Data</vt:lpstr>
      <vt:lpstr>CASP (3)</vt:lpstr>
      <vt:lpstr>Superconductivity Data</vt:lpstr>
      <vt:lpstr>Superconductivity (1)</vt:lpstr>
      <vt:lpstr>Superconductivity Data</vt:lpstr>
      <vt:lpstr>Superconductivity (2)</vt:lpstr>
      <vt:lpstr>Superconductivity Data</vt:lpstr>
      <vt:lpstr>Superconductivity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on Real Data</dc:title>
  <dc:creator>Jha, Shreya</dc:creator>
  <cp:lastModifiedBy>Jha, Shreya</cp:lastModifiedBy>
  <cp:revision>2</cp:revision>
  <dcterms:created xsi:type="dcterms:W3CDTF">2023-06-27T21:24:33Z</dcterms:created>
  <dcterms:modified xsi:type="dcterms:W3CDTF">2023-07-12T02:18:21Z</dcterms:modified>
</cp:coreProperties>
</file>