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994-66D2-46F3-E1A5-8F62E50A7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FAABF-4ECB-0DD9-F01D-511F63EAF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36144-2043-087D-8F28-68061E2F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9B8A-4B8F-0741-AD37-D0FEBDD5761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2BCCA-2BA1-CCD7-5D46-F4A2AE66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D6D6D-058F-4C55-7C71-E695BA10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2B16-83D6-D64E-BC5A-09CDF86B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2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72F9-677D-5A52-840D-67E854D8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FEF10-92B2-543F-AFC4-4A7DE725A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DAB4C-A84C-B632-1BE6-216A2365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9B8A-4B8F-0741-AD37-D0FEBDD5761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944D-ECA2-6AE6-29E3-581DAF4B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28948-2893-C103-68C5-511C4850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2B16-83D6-D64E-BC5A-09CDF86B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61297-8F08-3F22-F21E-263BD59E0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9975A-1592-B23A-F07E-B093F49B6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11DCA-D99A-12B2-3970-B0444B6B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9B8A-4B8F-0741-AD37-D0FEBDD5761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268F-DA79-D962-5D9C-C485FD17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0EDBA-56DB-74A4-B24D-3E42A5CB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2B16-83D6-D64E-BC5A-09CDF86B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EB2C-7423-5DA9-D387-D0B00C90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4C3C-6D41-6BDD-C0A9-EFF61E25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83A5-199D-4728-9D27-16A51EAD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9B8A-4B8F-0741-AD37-D0FEBDD5761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0FA7-FDA8-E5FC-B71E-A32E8B2E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0F2DA-B1C6-99BB-501F-4357DE98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2B16-83D6-D64E-BC5A-09CDF86B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237C-0125-6652-493F-EE0519CC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0505A-887A-D374-D554-5592E2B7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7069-873E-E7E4-D84E-147C6B15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9B8A-4B8F-0741-AD37-D0FEBDD5761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A9381-6F0C-FB36-2F00-2E06FCA1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FC9F8-264A-7BFF-BEE0-41ED1AAD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2B16-83D6-D64E-BC5A-09CDF86B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56A5-53DA-D1B2-6620-70BE1024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F7AA-963D-627A-19F2-356D367B2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EB2B6-BBEC-831A-0FB3-B3C0BB4C9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2F7F3-CC5A-3761-AF5B-23F127AE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9B8A-4B8F-0741-AD37-D0FEBDD5761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84491-AC7F-E1AF-7E68-B40AEC0E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FC872-1578-443B-6E25-2F0ADF3E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2B16-83D6-D64E-BC5A-09CDF86B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1837-1ED4-F208-9DBD-D1789385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D9506-DF0B-4361-F6AB-FB489053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5BA2D-531F-FE91-A3E3-5BFA1D87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DDCD9-A9E9-5101-D5AD-225A2F686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700A3-955A-2550-9D45-DA3ACA5CE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B8E63-EE98-A6EB-40B4-DF4166C5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9B8A-4B8F-0741-AD37-D0FEBDD5761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C3C0F-5BDC-BB5C-2108-AE24EA6C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23EF5-DCC9-9C7B-4633-2ACC299A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2B16-83D6-D64E-BC5A-09CDF86B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2FFB-4823-3C7B-3C8B-3258D629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EBA25-B83C-2655-5914-ACAA69C1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9B8A-4B8F-0741-AD37-D0FEBDD5761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907A9-E2F3-596E-6997-F0948D40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59C58-5138-FE96-0B84-2D579E6A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2B16-83D6-D64E-BC5A-09CDF86B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4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F7D06-46AF-E848-94AD-1CC6849B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9B8A-4B8F-0741-AD37-D0FEBDD5761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58B56-4958-B46D-DB5D-FAD5D7C9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4CC90-3732-FC2B-BD26-4CCD81E5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2B16-83D6-D64E-BC5A-09CDF86B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3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D8DE-9A50-6083-7745-D77E8C63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F882-FD91-462B-8CA0-C8E9A2B9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12172-0131-01C7-950F-FA307E5C4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B7540-2E3C-4E89-1AF0-E5541D6C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9B8A-4B8F-0741-AD37-D0FEBDD5761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7EA5C-26EB-9415-E318-DDE002B3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EEBB-4751-B7B5-7E5D-EA6F28AA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2B16-83D6-D64E-BC5A-09CDF86B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8FA7-9ED8-98E7-4C8E-374E249A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51E36-4564-6616-B9AE-691F099D9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4FF52-006B-6C24-2C9F-D5A4B365B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E02B7-CEC4-FAC4-E667-66493EB3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9B8A-4B8F-0741-AD37-D0FEBDD5761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F23BE-034D-54A9-4BA1-DC76C110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EF25D-6394-5F89-34BD-098AB3FD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2B16-83D6-D64E-BC5A-09CDF86B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4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8A86F-6331-8766-1EE1-574AACD7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B8083-1A56-209A-1CF1-5EC37A51F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B19F-3C05-5F96-AE7B-2FE131CFA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39B8A-4B8F-0741-AD37-D0FEBDD5761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170E9-021E-2405-88A4-F0AB7AE1A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21CE-D64E-348D-A65B-8BB64950C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2B16-83D6-D64E-BC5A-09CDF86B8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4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3506-C312-8D6E-2206-C0355045D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on Real Data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F41E4-B500-57FC-1DCF-30ED2371E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07/12/2023</a:t>
            </a:r>
          </a:p>
        </p:txBody>
      </p:sp>
    </p:spTree>
    <p:extLst>
      <p:ext uri="{BB962C8B-B14F-4D97-AF65-F5344CB8AC3E}">
        <p14:creationId xmlns:p14="http://schemas.microsoft.com/office/powerpoint/2010/main" val="175244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00062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&gt;0.3</m:t>
                        </m:r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error graph </a:t>
                </a:r>
                <a:br>
                  <a:rPr lang="en-US" b="0" dirty="0">
                    <a:ea typeface="Cambria Math" panose="02040503050406030204" pitchFamily="18" charset="0"/>
                  </a:rPr>
                </a:br>
                <a:br>
                  <a:rPr lang="en-US" b="0" dirty="0">
                    <a:ea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00062"/>
                <a:ext cx="10515600" cy="1325563"/>
              </a:xfrm>
              <a:blipFill>
                <a:blip r:embed="rId2"/>
                <a:stretch>
                  <a:fillRect l="-362" t="-2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04C7C18-44FA-A88B-18D4-1F187DB59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60" y="897742"/>
            <a:ext cx="7772400" cy="5817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BED29-E031-B5B1-E446-7BE985437F47}"/>
              </a:ext>
            </a:extLst>
          </p:cNvPr>
          <p:cNvSpPr txBox="1"/>
          <p:nvPr/>
        </p:nvSpPr>
        <p:spPr>
          <a:xfrm>
            <a:off x="8364763" y="1628166"/>
            <a:ext cx="3827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2 stored moments </a:t>
            </a:r>
          </a:p>
          <a:p>
            <a:r>
              <a:rPr lang="en-US" dirty="0"/>
              <a:t>3 – 3 stored moments </a:t>
            </a:r>
          </a:p>
          <a:p>
            <a:r>
              <a:rPr lang="en-US" dirty="0"/>
              <a:t>(2,6) – 2 stored, 6 pseudo </a:t>
            </a:r>
          </a:p>
          <a:p>
            <a:r>
              <a:rPr lang="en-US" dirty="0"/>
              <a:t>(3,6) – 3 stored, 6 pseudo </a:t>
            </a:r>
          </a:p>
          <a:p>
            <a:r>
              <a:rPr lang="en-US" dirty="0"/>
              <a:t>(2,7) - 2 stored, 7 pseudo </a:t>
            </a:r>
          </a:p>
          <a:p>
            <a:r>
              <a:rPr lang="en-US" dirty="0"/>
              <a:t>(3,7) – 3 stored, 7 pseudo </a:t>
            </a:r>
          </a:p>
          <a:p>
            <a:r>
              <a:rPr lang="en-US" dirty="0" err="1"/>
              <a:t>cpo</a:t>
            </a:r>
            <a:r>
              <a:rPr lang="en-US" dirty="0"/>
              <a:t>(2,6) – max cumulant order 2, order 6</a:t>
            </a:r>
          </a:p>
          <a:p>
            <a:r>
              <a:rPr lang="en-US" dirty="0" err="1"/>
              <a:t>cpo</a:t>
            </a:r>
            <a:r>
              <a:rPr lang="en-US" dirty="0"/>
              <a:t>(3,6) – max cumulant order 3, order 6</a:t>
            </a:r>
          </a:p>
          <a:p>
            <a:r>
              <a:rPr lang="en-US" dirty="0" err="1"/>
              <a:t>cpo</a:t>
            </a:r>
            <a:r>
              <a:rPr lang="en-US" dirty="0"/>
              <a:t>(2,7) – max cumulant order 3, order 7</a:t>
            </a:r>
          </a:p>
          <a:p>
            <a:r>
              <a:rPr lang="en-US" dirty="0" err="1"/>
              <a:t>cpo</a:t>
            </a:r>
            <a:r>
              <a:rPr lang="en-US" dirty="0"/>
              <a:t>(3,7) – max cumulant order 3, order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A085-4211-3312-A368-15E447BE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45"/>
            <a:ext cx="10515600" cy="1325563"/>
          </a:xfrm>
        </p:spPr>
        <p:txBody>
          <a:bodyPr/>
          <a:lstStyle/>
          <a:p>
            <a:r>
              <a:rPr lang="en-US" dirty="0"/>
              <a:t>Average of previous 3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4E66F-B623-DB2C-A90C-8BD543B9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11" y="1081855"/>
            <a:ext cx="7772400" cy="5776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4934F-4B1B-4D48-6D3E-E66ED83C77F2}"/>
              </a:ext>
            </a:extLst>
          </p:cNvPr>
          <p:cNvSpPr txBox="1"/>
          <p:nvPr/>
        </p:nvSpPr>
        <p:spPr>
          <a:xfrm>
            <a:off x="8364763" y="1628166"/>
            <a:ext cx="3827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2 stored moments </a:t>
            </a:r>
          </a:p>
          <a:p>
            <a:r>
              <a:rPr lang="en-US" dirty="0"/>
              <a:t>3 – 3 stored moments </a:t>
            </a:r>
          </a:p>
          <a:p>
            <a:r>
              <a:rPr lang="en-US" dirty="0"/>
              <a:t>(2,6) – 2 stored, 6 pseudo </a:t>
            </a:r>
          </a:p>
          <a:p>
            <a:r>
              <a:rPr lang="en-US" dirty="0"/>
              <a:t>(3,6) – 3 stored, 6 pseudo </a:t>
            </a:r>
          </a:p>
          <a:p>
            <a:r>
              <a:rPr lang="en-US" dirty="0"/>
              <a:t>(2,7) - 2 stored, 7 pseudo </a:t>
            </a:r>
          </a:p>
          <a:p>
            <a:r>
              <a:rPr lang="en-US" dirty="0"/>
              <a:t>(3,7) – 3 stored, 7 pseudo </a:t>
            </a:r>
          </a:p>
          <a:p>
            <a:r>
              <a:rPr lang="en-US" dirty="0" err="1"/>
              <a:t>cpo</a:t>
            </a:r>
            <a:r>
              <a:rPr lang="en-US" dirty="0"/>
              <a:t>(2,6) – max cumulant order 2, order 6</a:t>
            </a:r>
          </a:p>
          <a:p>
            <a:r>
              <a:rPr lang="en-US" dirty="0" err="1"/>
              <a:t>cpo</a:t>
            </a:r>
            <a:r>
              <a:rPr lang="en-US" dirty="0"/>
              <a:t>(3,6) – max cumulant order 3, order 6</a:t>
            </a:r>
          </a:p>
          <a:p>
            <a:r>
              <a:rPr lang="en-US" dirty="0" err="1"/>
              <a:t>cpo</a:t>
            </a:r>
            <a:r>
              <a:rPr lang="en-US" dirty="0"/>
              <a:t>(2,7) – max cumulant order 3, order 7</a:t>
            </a:r>
          </a:p>
          <a:p>
            <a:r>
              <a:rPr lang="en-US" dirty="0" err="1"/>
              <a:t>cpo</a:t>
            </a:r>
            <a:r>
              <a:rPr lang="en-US" dirty="0"/>
              <a:t>(3,7) – max cumulant order 3, order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8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B4D4-7966-7B28-2E0E-54C24D3B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32363-172A-26A7-1781-2FF9FE3F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702115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28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error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A3687BF-24B7-AB42-FA5A-25F21687A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17" y="1067032"/>
            <a:ext cx="7772400" cy="5790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7187F1-F375-B334-E09D-69AAF2CF0C18}"/>
              </a:ext>
            </a:extLst>
          </p:cNvPr>
          <p:cNvSpPr txBox="1"/>
          <p:nvPr/>
        </p:nvSpPr>
        <p:spPr>
          <a:xfrm>
            <a:off x="8364763" y="1628166"/>
            <a:ext cx="3827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2 stored moments </a:t>
            </a:r>
          </a:p>
          <a:p>
            <a:r>
              <a:rPr lang="en-US" dirty="0"/>
              <a:t>3 – 3 stored moments </a:t>
            </a:r>
          </a:p>
          <a:p>
            <a:r>
              <a:rPr lang="en-US" dirty="0"/>
              <a:t>(2,6) – 2 stored, 6 pseudo </a:t>
            </a:r>
          </a:p>
          <a:p>
            <a:r>
              <a:rPr lang="en-US" dirty="0"/>
              <a:t>(3,6) – 3 stored, 6 pseudo </a:t>
            </a:r>
          </a:p>
          <a:p>
            <a:r>
              <a:rPr lang="en-US" dirty="0"/>
              <a:t>(2,7) - 2 stored, 7 pseudo </a:t>
            </a:r>
          </a:p>
          <a:p>
            <a:r>
              <a:rPr lang="en-US" dirty="0"/>
              <a:t>(3,7) – 3 stored, 7 pseudo </a:t>
            </a:r>
          </a:p>
          <a:p>
            <a:r>
              <a:rPr lang="en-US" dirty="0" err="1"/>
              <a:t>cpo</a:t>
            </a:r>
            <a:r>
              <a:rPr lang="en-US" dirty="0"/>
              <a:t>(2,6) – max cumulant order 2, order 6</a:t>
            </a:r>
          </a:p>
          <a:p>
            <a:r>
              <a:rPr lang="en-US" dirty="0" err="1"/>
              <a:t>cpo</a:t>
            </a:r>
            <a:r>
              <a:rPr lang="en-US" dirty="0"/>
              <a:t>(3,6) – max cumulant order 3, order 6</a:t>
            </a:r>
          </a:p>
          <a:p>
            <a:r>
              <a:rPr lang="en-US" dirty="0" err="1"/>
              <a:t>cpo</a:t>
            </a:r>
            <a:r>
              <a:rPr lang="en-US" dirty="0"/>
              <a:t>(2,7) – max cumulant order 3, order 7</a:t>
            </a:r>
          </a:p>
          <a:p>
            <a:r>
              <a:rPr lang="en-US" dirty="0" err="1"/>
              <a:t>cpo</a:t>
            </a:r>
            <a:r>
              <a:rPr lang="en-US" dirty="0"/>
              <a:t>(3,7) – max cumulant order 3, order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7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error graph </a:t>
                </a:r>
                <a:br>
                  <a:rPr lang="en-US" b="0" dirty="0">
                    <a:ea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24" t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20EB293-363D-337C-5094-668727006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29" y="1027906"/>
            <a:ext cx="7772400" cy="5767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F9338C-8CC0-3E2E-CF85-37FF6EDBBFB3}"/>
              </a:ext>
            </a:extLst>
          </p:cNvPr>
          <p:cNvSpPr txBox="1"/>
          <p:nvPr/>
        </p:nvSpPr>
        <p:spPr>
          <a:xfrm>
            <a:off x="8236175" y="1690688"/>
            <a:ext cx="3827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2 stored moments </a:t>
            </a:r>
          </a:p>
          <a:p>
            <a:r>
              <a:rPr lang="en-US" dirty="0"/>
              <a:t>3 – 3 stored moments </a:t>
            </a:r>
          </a:p>
          <a:p>
            <a:r>
              <a:rPr lang="en-US" dirty="0"/>
              <a:t>(2,6) – 2 stored, 6 pseudo </a:t>
            </a:r>
          </a:p>
          <a:p>
            <a:r>
              <a:rPr lang="en-US" dirty="0"/>
              <a:t>(3,6) – 3 stored, 6 pseudo </a:t>
            </a:r>
          </a:p>
          <a:p>
            <a:r>
              <a:rPr lang="en-US" dirty="0"/>
              <a:t>(2,7) - 2 stored, 7 pseudo </a:t>
            </a:r>
          </a:p>
          <a:p>
            <a:r>
              <a:rPr lang="en-US" dirty="0"/>
              <a:t>(3,7) – 3 stored, 7 pseudo </a:t>
            </a:r>
          </a:p>
          <a:p>
            <a:r>
              <a:rPr lang="en-US" dirty="0" err="1"/>
              <a:t>cpo</a:t>
            </a:r>
            <a:r>
              <a:rPr lang="en-US" dirty="0"/>
              <a:t>(2,6) – max cumulant order 2, order 6</a:t>
            </a:r>
          </a:p>
          <a:p>
            <a:r>
              <a:rPr lang="en-US" dirty="0" err="1"/>
              <a:t>cpo</a:t>
            </a:r>
            <a:r>
              <a:rPr lang="en-US" dirty="0"/>
              <a:t>(3,6) – max cumulant order 3, order 6</a:t>
            </a:r>
          </a:p>
          <a:p>
            <a:r>
              <a:rPr lang="en-US" dirty="0" err="1"/>
              <a:t>cpo</a:t>
            </a:r>
            <a:r>
              <a:rPr lang="en-US" dirty="0"/>
              <a:t>(2,7) – max cumulant order 3, order 7</a:t>
            </a:r>
          </a:p>
          <a:p>
            <a:r>
              <a:rPr lang="en-US" dirty="0" err="1"/>
              <a:t>cpo</a:t>
            </a:r>
            <a:r>
              <a:rPr lang="en-US" dirty="0"/>
              <a:t>(3,7) – max cumulant order 3, order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04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00062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&gt;0.3</m:t>
                        </m:r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error graph </a:t>
                </a:r>
                <a:br>
                  <a:rPr lang="en-US" b="0" dirty="0">
                    <a:ea typeface="Cambria Math" panose="02040503050406030204" pitchFamily="18" charset="0"/>
                  </a:rPr>
                </a:br>
                <a:br>
                  <a:rPr lang="en-US" b="0" dirty="0">
                    <a:ea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00062"/>
                <a:ext cx="10515600" cy="1325563"/>
              </a:xfrm>
              <a:blipFill>
                <a:blip r:embed="rId2"/>
                <a:stretch>
                  <a:fillRect l="-362" t="-2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3E2B0C-1588-9BCB-4390-FACB54127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58" y="946892"/>
            <a:ext cx="7772400" cy="5761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0F1435-36E4-0CD6-C803-685A2CDB12A4}"/>
              </a:ext>
            </a:extLst>
          </p:cNvPr>
          <p:cNvSpPr txBox="1"/>
          <p:nvPr/>
        </p:nvSpPr>
        <p:spPr>
          <a:xfrm>
            <a:off x="8364763" y="1656741"/>
            <a:ext cx="3827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2 stored moments </a:t>
            </a:r>
          </a:p>
          <a:p>
            <a:r>
              <a:rPr lang="en-US" dirty="0"/>
              <a:t>3 – 3 stored moments </a:t>
            </a:r>
          </a:p>
          <a:p>
            <a:r>
              <a:rPr lang="en-US" dirty="0"/>
              <a:t>(2,6) – 2 stored, 6 pseudo </a:t>
            </a:r>
          </a:p>
          <a:p>
            <a:r>
              <a:rPr lang="en-US" dirty="0"/>
              <a:t>(3,6) – 3 stored, 6 pseudo </a:t>
            </a:r>
          </a:p>
          <a:p>
            <a:r>
              <a:rPr lang="en-US" dirty="0"/>
              <a:t>(2,7) - 2 stored, 7 pseudo </a:t>
            </a:r>
          </a:p>
          <a:p>
            <a:r>
              <a:rPr lang="en-US" dirty="0"/>
              <a:t>(3,7) – 3 stored, 7 pseudo </a:t>
            </a:r>
          </a:p>
          <a:p>
            <a:r>
              <a:rPr lang="en-US" dirty="0" err="1"/>
              <a:t>cpo</a:t>
            </a:r>
            <a:r>
              <a:rPr lang="en-US" dirty="0"/>
              <a:t>(2,6) – max cumulant order 2, order 6</a:t>
            </a:r>
          </a:p>
          <a:p>
            <a:r>
              <a:rPr lang="en-US" dirty="0" err="1"/>
              <a:t>cpo</a:t>
            </a:r>
            <a:r>
              <a:rPr lang="en-US" dirty="0"/>
              <a:t>(3,6) – max cumulant order 3, order 6</a:t>
            </a:r>
          </a:p>
          <a:p>
            <a:r>
              <a:rPr lang="en-US" dirty="0" err="1"/>
              <a:t>cpo</a:t>
            </a:r>
            <a:r>
              <a:rPr lang="en-US" dirty="0"/>
              <a:t>(2,7) – max cumulant order 3, order 7</a:t>
            </a:r>
          </a:p>
          <a:p>
            <a:r>
              <a:rPr lang="en-US" dirty="0" err="1"/>
              <a:t>cpo</a:t>
            </a:r>
            <a:r>
              <a:rPr lang="en-US" dirty="0"/>
              <a:t>(3,7) – max cumulant order 3, order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0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A085-4211-3312-A368-15E447BE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45"/>
            <a:ext cx="10515600" cy="1325563"/>
          </a:xfrm>
        </p:spPr>
        <p:txBody>
          <a:bodyPr/>
          <a:lstStyle/>
          <a:p>
            <a:r>
              <a:rPr lang="en-US" dirty="0"/>
              <a:t>Average of previous 3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BAFF2-3B88-1A88-4422-DA7E3B85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27" y="1131165"/>
            <a:ext cx="7559600" cy="5563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798F18-ECAD-E97B-33E0-DCA001BFC3E2}"/>
              </a:ext>
            </a:extLst>
          </p:cNvPr>
          <p:cNvSpPr txBox="1"/>
          <p:nvPr/>
        </p:nvSpPr>
        <p:spPr>
          <a:xfrm>
            <a:off x="8364763" y="1628166"/>
            <a:ext cx="3827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2 stored moments </a:t>
            </a:r>
          </a:p>
          <a:p>
            <a:r>
              <a:rPr lang="en-US" dirty="0"/>
              <a:t>3 – 3 stored moments </a:t>
            </a:r>
          </a:p>
          <a:p>
            <a:r>
              <a:rPr lang="en-US" dirty="0"/>
              <a:t>(2,6) – 2 stored, 6 pseudo </a:t>
            </a:r>
          </a:p>
          <a:p>
            <a:r>
              <a:rPr lang="en-US" dirty="0"/>
              <a:t>(3,6) – 3 stored, 6 pseudo </a:t>
            </a:r>
          </a:p>
          <a:p>
            <a:r>
              <a:rPr lang="en-US" dirty="0"/>
              <a:t>(2,7) - 2 stored, 7 pseudo </a:t>
            </a:r>
          </a:p>
          <a:p>
            <a:r>
              <a:rPr lang="en-US" dirty="0"/>
              <a:t>(3,7) – 3 stored, 7 pseudo </a:t>
            </a:r>
          </a:p>
          <a:p>
            <a:r>
              <a:rPr lang="en-US" dirty="0" err="1"/>
              <a:t>cpo</a:t>
            </a:r>
            <a:r>
              <a:rPr lang="en-US" dirty="0"/>
              <a:t>(2,6) – max cumulant order 2, order 6</a:t>
            </a:r>
          </a:p>
          <a:p>
            <a:r>
              <a:rPr lang="en-US" dirty="0" err="1"/>
              <a:t>cpo</a:t>
            </a:r>
            <a:r>
              <a:rPr lang="en-US" dirty="0"/>
              <a:t>(3,6) – max cumulant order 3, order 6</a:t>
            </a:r>
          </a:p>
          <a:p>
            <a:r>
              <a:rPr lang="en-US" dirty="0" err="1"/>
              <a:t>cpo</a:t>
            </a:r>
            <a:r>
              <a:rPr lang="en-US" dirty="0"/>
              <a:t>(2,7) – max cumulant order 3, order 7</a:t>
            </a:r>
          </a:p>
          <a:p>
            <a:r>
              <a:rPr lang="en-US" dirty="0" err="1"/>
              <a:t>cpo</a:t>
            </a:r>
            <a:r>
              <a:rPr lang="en-US" dirty="0"/>
              <a:t>(3,7) – max cumulant order 3, order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4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B4D4-7966-7B28-2E0E-54C24D3B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45"/>
            <a:ext cx="10515600" cy="1325563"/>
          </a:xfrm>
        </p:spPr>
        <p:txBody>
          <a:bodyPr/>
          <a:lstStyle/>
          <a:p>
            <a:r>
              <a:rPr lang="en-US" dirty="0"/>
              <a:t>Scatter plot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AE5F0-F653-50A3-F908-13129A161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80" y="1339356"/>
            <a:ext cx="7242958" cy="535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error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C9A42C2-EC16-50D7-2BCD-9574B56D0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63" y="982517"/>
            <a:ext cx="7772400" cy="5761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CD8BA-3C9C-5C8F-E0E6-24FE9E4C07A0}"/>
              </a:ext>
            </a:extLst>
          </p:cNvPr>
          <p:cNvSpPr txBox="1"/>
          <p:nvPr/>
        </p:nvSpPr>
        <p:spPr>
          <a:xfrm>
            <a:off x="8364763" y="1628166"/>
            <a:ext cx="3827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2 stored moments </a:t>
            </a:r>
          </a:p>
          <a:p>
            <a:r>
              <a:rPr lang="en-US" dirty="0"/>
              <a:t>3 – 3 stored moments </a:t>
            </a:r>
          </a:p>
          <a:p>
            <a:r>
              <a:rPr lang="en-US" dirty="0"/>
              <a:t>(2,6) – 2 stored, 6 pseudo </a:t>
            </a:r>
          </a:p>
          <a:p>
            <a:r>
              <a:rPr lang="en-US" dirty="0"/>
              <a:t>(3,6) – 3 stored, 6 pseudo </a:t>
            </a:r>
          </a:p>
          <a:p>
            <a:r>
              <a:rPr lang="en-US" dirty="0"/>
              <a:t>(2,7) - 2 stored, 7 pseudo </a:t>
            </a:r>
          </a:p>
          <a:p>
            <a:r>
              <a:rPr lang="en-US" dirty="0"/>
              <a:t>(3,7) – 3 stored, 7 pseudo </a:t>
            </a:r>
          </a:p>
          <a:p>
            <a:r>
              <a:rPr lang="en-US" dirty="0" err="1"/>
              <a:t>cpo</a:t>
            </a:r>
            <a:r>
              <a:rPr lang="en-US" dirty="0"/>
              <a:t>(2,6) – max cumulant order 2, order 6</a:t>
            </a:r>
          </a:p>
          <a:p>
            <a:r>
              <a:rPr lang="en-US" dirty="0" err="1"/>
              <a:t>cpo</a:t>
            </a:r>
            <a:r>
              <a:rPr lang="en-US" dirty="0"/>
              <a:t>(3,6) – max cumulant order 3, order 6</a:t>
            </a:r>
          </a:p>
          <a:p>
            <a:r>
              <a:rPr lang="en-US" dirty="0" err="1"/>
              <a:t>cpo</a:t>
            </a:r>
            <a:r>
              <a:rPr lang="en-US" dirty="0"/>
              <a:t>(2,7) – max cumulant order 3, order 7</a:t>
            </a:r>
          </a:p>
          <a:p>
            <a:r>
              <a:rPr lang="en-US" dirty="0" err="1"/>
              <a:t>cpo</a:t>
            </a:r>
            <a:r>
              <a:rPr lang="en-US" dirty="0"/>
              <a:t>(3,7) – max cumulant order 3, order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5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error graph </a:t>
                </a:r>
                <a:br>
                  <a:rPr lang="en-US" b="0" dirty="0">
                    <a:ea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24" t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0EDB63-25E2-9718-5F88-0F3533E6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60" y="1027906"/>
            <a:ext cx="7772400" cy="5749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C8C7EF-281B-863D-CCF1-8474F589CA2A}"/>
              </a:ext>
            </a:extLst>
          </p:cNvPr>
          <p:cNvSpPr txBox="1"/>
          <p:nvPr/>
        </p:nvSpPr>
        <p:spPr>
          <a:xfrm>
            <a:off x="8364763" y="1628166"/>
            <a:ext cx="3827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2 stored moments </a:t>
            </a:r>
          </a:p>
          <a:p>
            <a:r>
              <a:rPr lang="en-US" dirty="0"/>
              <a:t>3 – 3 stored moments </a:t>
            </a:r>
          </a:p>
          <a:p>
            <a:r>
              <a:rPr lang="en-US" dirty="0"/>
              <a:t>(2,6) – 2 stored, 6 pseudo </a:t>
            </a:r>
          </a:p>
          <a:p>
            <a:r>
              <a:rPr lang="en-US" dirty="0"/>
              <a:t>(3,6) – 3 stored, 6 pseudo </a:t>
            </a:r>
          </a:p>
          <a:p>
            <a:r>
              <a:rPr lang="en-US" dirty="0"/>
              <a:t>(2,7) - 2 stored, 7 pseudo </a:t>
            </a:r>
          </a:p>
          <a:p>
            <a:r>
              <a:rPr lang="en-US" dirty="0"/>
              <a:t>(3,7) – 3 stored, 7 pseudo </a:t>
            </a:r>
          </a:p>
          <a:p>
            <a:r>
              <a:rPr lang="en-US" dirty="0" err="1"/>
              <a:t>cpo</a:t>
            </a:r>
            <a:r>
              <a:rPr lang="en-US" dirty="0"/>
              <a:t>(2,6) – max cumulant order 2, order 6</a:t>
            </a:r>
          </a:p>
          <a:p>
            <a:r>
              <a:rPr lang="en-US" dirty="0" err="1"/>
              <a:t>cpo</a:t>
            </a:r>
            <a:r>
              <a:rPr lang="en-US" dirty="0"/>
              <a:t>(3,6) – max cumulant order 3, order 6</a:t>
            </a:r>
          </a:p>
          <a:p>
            <a:r>
              <a:rPr lang="en-US" dirty="0" err="1"/>
              <a:t>cpo</a:t>
            </a:r>
            <a:r>
              <a:rPr lang="en-US" dirty="0"/>
              <a:t>(2,7) – max cumulant order 3, order 7</a:t>
            </a:r>
          </a:p>
          <a:p>
            <a:r>
              <a:rPr lang="en-US" dirty="0" err="1"/>
              <a:t>cpo</a:t>
            </a:r>
            <a:r>
              <a:rPr lang="en-US" dirty="0"/>
              <a:t>(3,7) – max cumulant order 3, order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9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00062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&gt;0.3</m:t>
                        </m:r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error graph </a:t>
                </a:r>
                <a:br>
                  <a:rPr lang="en-US" b="0" dirty="0">
                    <a:ea typeface="Cambria Math" panose="02040503050406030204" pitchFamily="18" charset="0"/>
                  </a:rPr>
                </a:br>
                <a:br>
                  <a:rPr lang="en-US" b="0" dirty="0">
                    <a:ea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22D4-D27E-CF74-3770-484A4E172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00062"/>
                <a:ext cx="10515600" cy="1325563"/>
              </a:xfrm>
              <a:blipFill>
                <a:blip r:embed="rId2"/>
                <a:stretch>
                  <a:fillRect l="-362" t="-2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DA93A77-888B-807C-F940-43F10C2BD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40" y="944480"/>
            <a:ext cx="7772400" cy="5787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D41E58-A2D7-D2D0-BEC1-1EDFE9336234}"/>
              </a:ext>
            </a:extLst>
          </p:cNvPr>
          <p:cNvSpPr txBox="1"/>
          <p:nvPr/>
        </p:nvSpPr>
        <p:spPr>
          <a:xfrm>
            <a:off x="8207600" y="1613878"/>
            <a:ext cx="3827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2 stored moments </a:t>
            </a:r>
          </a:p>
          <a:p>
            <a:r>
              <a:rPr lang="en-US" dirty="0"/>
              <a:t>3 – 3 stored moments </a:t>
            </a:r>
          </a:p>
          <a:p>
            <a:r>
              <a:rPr lang="en-US" dirty="0"/>
              <a:t>(2,6) – 2 stored, 6 pseudo </a:t>
            </a:r>
          </a:p>
          <a:p>
            <a:r>
              <a:rPr lang="en-US" dirty="0"/>
              <a:t>(3,6) – 3 stored, 6 pseudo </a:t>
            </a:r>
          </a:p>
          <a:p>
            <a:r>
              <a:rPr lang="en-US" dirty="0"/>
              <a:t>(2,7) - 2 stored, 7 pseudo </a:t>
            </a:r>
          </a:p>
          <a:p>
            <a:r>
              <a:rPr lang="en-US" dirty="0"/>
              <a:t>(3,7) – 3 stored, 7 pseudo </a:t>
            </a:r>
          </a:p>
          <a:p>
            <a:r>
              <a:rPr lang="en-US" dirty="0" err="1"/>
              <a:t>cpo</a:t>
            </a:r>
            <a:r>
              <a:rPr lang="en-US" dirty="0"/>
              <a:t>(2,6) – max cumulant order 2, order 6</a:t>
            </a:r>
          </a:p>
          <a:p>
            <a:r>
              <a:rPr lang="en-US" dirty="0" err="1"/>
              <a:t>cpo</a:t>
            </a:r>
            <a:r>
              <a:rPr lang="en-US" dirty="0"/>
              <a:t>(3,6) – max cumulant order 3, order 6</a:t>
            </a:r>
          </a:p>
          <a:p>
            <a:r>
              <a:rPr lang="en-US" dirty="0" err="1"/>
              <a:t>cpo</a:t>
            </a:r>
            <a:r>
              <a:rPr lang="en-US" dirty="0"/>
              <a:t>(2,7) – max cumulant order 3, order 7</a:t>
            </a:r>
          </a:p>
          <a:p>
            <a:r>
              <a:rPr lang="en-US" dirty="0" err="1"/>
              <a:t>cpo</a:t>
            </a:r>
            <a:r>
              <a:rPr lang="en-US" dirty="0"/>
              <a:t>(3,7) – max cumulant order 3, order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3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A085-4211-3312-A368-15E447BE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45"/>
            <a:ext cx="10515600" cy="1325563"/>
          </a:xfrm>
        </p:spPr>
        <p:txBody>
          <a:bodyPr/>
          <a:lstStyle/>
          <a:p>
            <a:r>
              <a:rPr lang="en-US" dirty="0"/>
              <a:t>Average of previous 3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B0BB4-7F5A-A4FB-99DA-2C8116DE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60" y="1155947"/>
            <a:ext cx="7456962" cy="5538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3B8661-003F-FE9C-A0F1-B578D0782DA9}"/>
              </a:ext>
            </a:extLst>
          </p:cNvPr>
          <p:cNvSpPr txBox="1"/>
          <p:nvPr/>
        </p:nvSpPr>
        <p:spPr>
          <a:xfrm>
            <a:off x="8046603" y="1656741"/>
            <a:ext cx="3827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2 stored moments </a:t>
            </a:r>
          </a:p>
          <a:p>
            <a:r>
              <a:rPr lang="en-US" dirty="0"/>
              <a:t>3 – 3 stored moments </a:t>
            </a:r>
          </a:p>
          <a:p>
            <a:r>
              <a:rPr lang="en-US" dirty="0"/>
              <a:t>(2,6) – 2 stored, 6 pseudo </a:t>
            </a:r>
          </a:p>
          <a:p>
            <a:r>
              <a:rPr lang="en-US" dirty="0"/>
              <a:t>(3,6) – 3 stored, 6 pseudo </a:t>
            </a:r>
          </a:p>
          <a:p>
            <a:r>
              <a:rPr lang="en-US" dirty="0"/>
              <a:t>(2,7) - 2 stored, 7 pseudo </a:t>
            </a:r>
          </a:p>
          <a:p>
            <a:r>
              <a:rPr lang="en-US" dirty="0"/>
              <a:t>(3,7) – 3 stored, 7 pseudo </a:t>
            </a:r>
          </a:p>
          <a:p>
            <a:r>
              <a:rPr lang="en-US" dirty="0" err="1"/>
              <a:t>cpo</a:t>
            </a:r>
            <a:r>
              <a:rPr lang="en-US" dirty="0"/>
              <a:t>(2,6) – max cumulant order 2, order 6</a:t>
            </a:r>
          </a:p>
          <a:p>
            <a:r>
              <a:rPr lang="en-US" dirty="0" err="1"/>
              <a:t>cpo</a:t>
            </a:r>
            <a:r>
              <a:rPr lang="en-US" dirty="0"/>
              <a:t>(3,6) – max cumulant order 3, order 6</a:t>
            </a:r>
          </a:p>
          <a:p>
            <a:r>
              <a:rPr lang="en-US" dirty="0" err="1"/>
              <a:t>cpo</a:t>
            </a:r>
            <a:r>
              <a:rPr lang="en-US" dirty="0"/>
              <a:t>(2,7) – max cumulant order 3, order 7</a:t>
            </a:r>
          </a:p>
          <a:p>
            <a:r>
              <a:rPr lang="en-US" dirty="0" err="1"/>
              <a:t>cpo</a:t>
            </a:r>
            <a:r>
              <a:rPr lang="en-US" dirty="0"/>
              <a:t>(3,7) – max cumulant order 3, order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5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B4D4-7966-7B28-2E0E-54C24D3B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22DDA-7635-FE10-9AB7-2D6C84E47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4" y="1376558"/>
            <a:ext cx="7202632" cy="533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5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error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999919-F36C-E779-2129-96F9352A3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894D9CD-6802-2C7E-68E0-06CCC687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63" y="1022758"/>
            <a:ext cx="7772400" cy="5835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C1688-FF58-ED7B-7DDC-C5C22457D043}"/>
              </a:ext>
            </a:extLst>
          </p:cNvPr>
          <p:cNvSpPr txBox="1"/>
          <p:nvPr/>
        </p:nvSpPr>
        <p:spPr>
          <a:xfrm>
            <a:off x="8364763" y="1628166"/>
            <a:ext cx="3827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2 stored moments </a:t>
            </a:r>
          </a:p>
          <a:p>
            <a:r>
              <a:rPr lang="en-US" dirty="0"/>
              <a:t>3 – 3 stored moments </a:t>
            </a:r>
          </a:p>
          <a:p>
            <a:r>
              <a:rPr lang="en-US" dirty="0"/>
              <a:t>(2,6) – 2 stored, 6 pseudo </a:t>
            </a:r>
          </a:p>
          <a:p>
            <a:r>
              <a:rPr lang="en-US" dirty="0"/>
              <a:t>(3,6) – 3 stored, 6 pseudo </a:t>
            </a:r>
          </a:p>
          <a:p>
            <a:r>
              <a:rPr lang="en-US" dirty="0"/>
              <a:t>(2,7) - 2 stored, 7 pseudo </a:t>
            </a:r>
          </a:p>
          <a:p>
            <a:r>
              <a:rPr lang="en-US" dirty="0"/>
              <a:t>(3,7) – 3 stored, 7 pseudo </a:t>
            </a:r>
          </a:p>
          <a:p>
            <a:r>
              <a:rPr lang="en-US" dirty="0" err="1"/>
              <a:t>cpo</a:t>
            </a:r>
            <a:r>
              <a:rPr lang="en-US" dirty="0"/>
              <a:t>(2,6) – max cumulant order 2, order 6</a:t>
            </a:r>
          </a:p>
          <a:p>
            <a:r>
              <a:rPr lang="en-US" dirty="0" err="1"/>
              <a:t>cpo</a:t>
            </a:r>
            <a:r>
              <a:rPr lang="en-US" dirty="0"/>
              <a:t>(3,6) – max cumulant order 3, order 6</a:t>
            </a:r>
          </a:p>
          <a:p>
            <a:r>
              <a:rPr lang="en-US" dirty="0" err="1"/>
              <a:t>cpo</a:t>
            </a:r>
            <a:r>
              <a:rPr lang="en-US" dirty="0"/>
              <a:t>(2,7) – max cumulant order 3, order 7</a:t>
            </a:r>
          </a:p>
          <a:p>
            <a:r>
              <a:rPr lang="en-US" dirty="0" err="1"/>
              <a:t>cpo</a:t>
            </a:r>
            <a:r>
              <a:rPr lang="en-US" dirty="0"/>
              <a:t>(3,7) – max cumulant order 3, order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2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error graph </a:t>
                </a:r>
                <a:br>
                  <a:rPr lang="en-US" b="0" dirty="0">
                    <a:ea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78BC34-B698-16F6-DAA3-EEE5D3720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24" t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825435-CD5E-D873-C167-AE0A2ACA7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45" y="1027906"/>
            <a:ext cx="7494319" cy="5569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54A62-9CAE-45B8-D090-74D9206C0E0E}"/>
              </a:ext>
            </a:extLst>
          </p:cNvPr>
          <p:cNvSpPr txBox="1"/>
          <p:nvPr/>
        </p:nvSpPr>
        <p:spPr>
          <a:xfrm>
            <a:off x="8364763" y="1628166"/>
            <a:ext cx="3827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2 stored moments </a:t>
            </a:r>
          </a:p>
          <a:p>
            <a:r>
              <a:rPr lang="en-US" dirty="0"/>
              <a:t>3 – 3 stored moments </a:t>
            </a:r>
          </a:p>
          <a:p>
            <a:r>
              <a:rPr lang="en-US" dirty="0"/>
              <a:t>(2,6) – 2 stored, 6 pseudo </a:t>
            </a:r>
          </a:p>
          <a:p>
            <a:r>
              <a:rPr lang="en-US" dirty="0"/>
              <a:t>(3,6) – 3 stored, 6 pseudo </a:t>
            </a:r>
          </a:p>
          <a:p>
            <a:r>
              <a:rPr lang="en-US" dirty="0"/>
              <a:t>(2,7) - 2 stored, 7 pseudo </a:t>
            </a:r>
          </a:p>
          <a:p>
            <a:r>
              <a:rPr lang="en-US" dirty="0"/>
              <a:t>(3,7) – 3 stored, 7 pseudo </a:t>
            </a:r>
          </a:p>
          <a:p>
            <a:r>
              <a:rPr lang="en-US" dirty="0" err="1"/>
              <a:t>cpo</a:t>
            </a:r>
            <a:r>
              <a:rPr lang="en-US" dirty="0"/>
              <a:t>(2,6) – max cumulant order 2, order 6</a:t>
            </a:r>
          </a:p>
          <a:p>
            <a:r>
              <a:rPr lang="en-US" dirty="0" err="1"/>
              <a:t>cpo</a:t>
            </a:r>
            <a:r>
              <a:rPr lang="en-US" dirty="0"/>
              <a:t>(3,6) – max cumulant order 3, order 6</a:t>
            </a:r>
          </a:p>
          <a:p>
            <a:r>
              <a:rPr lang="en-US" dirty="0" err="1"/>
              <a:t>cpo</a:t>
            </a:r>
            <a:r>
              <a:rPr lang="en-US" dirty="0"/>
              <a:t>(2,7) – max cumulant order 3, order 7</a:t>
            </a:r>
          </a:p>
          <a:p>
            <a:r>
              <a:rPr lang="en-US" dirty="0" err="1"/>
              <a:t>cpo</a:t>
            </a:r>
            <a:r>
              <a:rPr lang="en-US" dirty="0"/>
              <a:t>(3,7) – max cumulant order 3, order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9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3974</TotalTime>
  <Words>1219</Words>
  <Application>Microsoft Macintosh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Testing on Real Data cont.</vt:lpstr>
      <vt:lpstr>Scatter plot of Data</vt:lpstr>
      <vt:lpstr>sin⁡(αx)cos⁡(βy) error graph</vt:lpstr>
      <vt:lpstr>tan⁡(αx+ βy) error graph  </vt:lpstr>
      <vt:lpstr>〖αx〗^2∗I(βy&gt;0.3) error graph   </vt:lpstr>
      <vt:lpstr>Average of previous 3 </vt:lpstr>
      <vt:lpstr>Scatter plot of Data</vt:lpstr>
      <vt:lpstr>sin⁡(αx)cos⁡(βy) error graph</vt:lpstr>
      <vt:lpstr>tan⁡(αx+ βy) error graph  </vt:lpstr>
      <vt:lpstr>〖αx〗^2∗I (βy&gt;0.3)error graph   </vt:lpstr>
      <vt:lpstr>Average of previous 3 </vt:lpstr>
      <vt:lpstr>Scatter plot of Data</vt:lpstr>
      <vt:lpstr>sin⁡(αx)cos⁡(βy) error graph</vt:lpstr>
      <vt:lpstr>tan⁡(αx+ βy) error graph  </vt:lpstr>
      <vt:lpstr>〖αx〗^2∗I(βy&gt;0.3) error graph   </vt:lpstr>
      <vt:lpstr>Average of previous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on Real Data cont.</dc:title>
  <dc:creator>Jha, Shreya</dc:creator>
  <cp:lastModifiedBy>Jha, Shreya</cp:lastModifiedBy>
  <cp:revision>2</cp:revision>
  <dcterms:created xsi:type="dcterms:W3CDTF">2023-07-12T20:52:56Z</dcterms:created>
  <dcterms:modified xsi:type="dcterms:W3CDTF">2023-07-20T17:00:47Z</dcterms:modified>
</cp:coreProperties>
</file>