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60" r:id="rId6"/>
    <p:sldId id="274" r:id="rId7"/>
    <p:sldId id="259" r:id="rId8"/>
    <p:sldId id="275" r:id="rId9"/>
    <p:sldId id="26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6077-F7B1-D629-EAE3-5727DE50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85C73-AB89-1AAC-CE35-884A4CF8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9673-F716-FD48-D310-A4007F83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8672-1F3A-68BB-71ED-F19AF6CC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C21E-732D-8260-6401-68288571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6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224E-94D9-A697-CD7C-DF2A52FB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11775-054E-4BB7-BEA5-229AFF2E5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43C6-13A1-3F35-AA4E-B2EDFFE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9AC3-238C-2EFA-A268-B8C2C88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3394-CBC4-B660-1378-DA459A4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6FCAB-8DD7-7286-104B-0B30B440A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3ABF-EE4D-985E-F81B-4164DFD7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D2C4-89C5-935B-9D9A-BC990612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3E0E-9C57-DB5B-6274-BBCBD764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7B877-4E32-9F9E-B753-5AE172DB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4BB3-8C58-FDB4-D849-86101CAE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CEDC-729B-BA15-DB01-9E325D26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F36D-2366-D1AC-D6C4-60AF09A3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2DE5-A0A1-1518-92EE-DF1C983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6EEC-078D-E517-70F3-976A015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08B4-ECD1-56C8-9BD0-1F65379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CCC-CAEA-C99D-108C-A604D235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7DE74-F039-116E-CB65-E50F4E27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71CF-E36E-8135-E5F2-1AC409A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8062-8F38-9E18-CB36-2897C58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DD5-3683-B66E-41CB-4FE703FF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096-4A3E-D380-2BF2-B3E996E2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99132-8BFE-27EC-F8C3-A94A4762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071B-119A-78C2-6074-EF7A7939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8B4-5438-1BB8-745C-70ED2071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3C974-5666-4549-7C0C-04F8B13F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26F8-25A3-0392-3074-EC6C2F29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7FC3-D6F3-40EB-C0F5-D9C0123A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A3B5B-0A10-EBF8-E9FF-92057AC7B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7D625-0FDB-BA5D-30A9-8524394C0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9772-D97D-DB9A-0072-863D003C7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D4B69-4583-AF78-F807-8662BDB5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0E8CC-2DFC-465A-E370-7D7E3ACF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FC284-2D2D-FB0C-CC09-EB2F5C1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8650-66F4-727B-F1E4-A0DAFBE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F62F4-9DD3-CB6C-81A2-890C5214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AD2CF-540D-B119-D769-159760BF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7F0AB-1940-EE16-356E-F88BE253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CC325-3D41-AE1A-9F60-118227F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B32C9-D35E-6046-C515-1C4C508A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BCB8-D1A7-EACA-E76C-8652B6D4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E681-B975-19BF-8EAC-42D7AC06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8DE0-B934-9DF0-7DA0-E53DAA81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07773-F50A-6444-BE49-0AC85E7F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2383-67FB-811C-0FE6-31372EFE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4D55-103B-AE90-6517-F339EE70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51712-1683-BA7C-122D-AED30C4A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2E98-7495-C783-63DA-CC33B452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BC6B6-1FB6-0560-A64F-6A1B8DD43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5E43A-63DF-8DCE-7AB2-D38710B0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24C1-3A33-1490-E4FA-6317807C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A6A0-2669-7F83-C913-4AC71937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F2F7B-51B5-E36F-E90A-7733D34D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BB9AD-904D-EDE2-9A70-0131E96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23DF-E3BF-BDC3-D940-562303DA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4E13-E1F8-F652-6C91-A5D8A832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3FBD-FB1D-A74B-8061-662D9535B07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4A41-AFBB-897A-E395-C867A8FB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B212-A89C-4559-55EC-59EEEF73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F050-8172-D045-AD9D-2F69370E6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C6B5-0D54-3009-5A65-ACD43D783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on Synthetic Data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70D0-4CFF-E622-B33A-F7CED253B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08/04/2023</a:t>
            </a:r>
          </a:p>
        </p:txBody>
      </p:sp>
    </p:spTree>
    <p:extLst>
      <p:ext uri="{BB962C8B-B14F-4D97-AF65-F5344CB8AC3E}">
        <p14:creationId xmlns:p14="http://schemas.microsoft.com/office/powerpoint/2010/main" val="410737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5707-AEB7-90D6-794F-4466874E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Z1 = X^2 + Y^4; Z2 = X^2 + Y, </a:t>
            </a:r>
            <a:br>
              <a:rPr lang="en-US" dirty="0"/>
            </a:br>
            <a:r>
              <a:rPr lang="en-US" dirty="0"/>
              <a:t>Skewness = 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E12B-8437-1AC7-C6EC-E8236DD2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C5BD8F3F-A57D-6FA2-2AC1-6EF9BE0A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65994"/>
            <a:ext cx="6903720" cy="5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5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15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F1DB4053-0B50-C0DD-700F-D0DA8C9B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83254"/>
            <a:ext cx="6903720" cy="50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8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 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80A3C311-E537-1E34-3C19-6DBBC5EF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n= 15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A4C4EC7E-AF39-BCB5-0DBE-4FEF6BC38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65994"/>
            <a:ext cx="6903720" cy="5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DDA81014-C809-DECA-76A7-5CF01B8C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 , n = 15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FE9A267-9614-1B6C-42F3-5D2B39C5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48735"/>
            <a:ext cx="6903720" cy="5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5707-AEB7-90D6-794F-4466874E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Z1 = X^2 + Y^4; Z2 = X^2 + Y, </a:t>
            </a:r>
            <a:br>
              <a:rPr lang="en-US" dirty="0"/>
            </a:br>
            <a:r>
              <a:rPr lang="en-US" dirty="0"/>
              <a:t>Skewness = 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E12B-8437-1AC7-C6EC-E8236DD2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4F1F15E7-88D0-AAD1-1049-BF9E1ED5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15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B039E362-A90D-047F-66AB-143AFFB3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65994"/>
            <a:ext cx="6903720" cy="5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62266-D063-A55A-8E76-DA807333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Data, </a:t>
            </a:r>
            <a:br>
              <a:rPr lang="en-US" dirty="0"/>
            </a:br>
            <a:r>
              <a:rPr lang="en-US" dirty="0"/>
              <a:t>Central-</a:t>
            </a:r>
            <a:r>
              <a:rPr lang="en-US" dirty="0" err="1"/>
              <a:t>Limitized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DDF29-12B4-3D10-30DD-CBFAD485B2CE}"/>
              </a:ext>
            </a:extLst>
          </p:cNvPr>
          <p:cNvSpPr txBox="1"/>
          <p:nvPr/>
        </p:nvSpPr>
        <p:spPr>
          <a:xfrm>
            <a:off x="7165223" y="1554063"/>
            <a:ext cx="297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drawn from a skewed normal distribution </a:t>
            </a:r>
          </a:p>
          <a:p>
            <a:endParaRPr lang="en-US" dirty="0"/>
          </a:p>
          <a:p>
            <a:r>
              <a:rPr lang="en-US" dirty="0"/>
              <a:t>Z1 is a function dependent on X and Y </a:t>
            </a:r>
          </a:p>
          <a:p>
            <a:endParaRPr lang="en-US" dirty="0"/>
          </a:p>
          <a:p>
            <a:r>
              <a:rPr lang="en-US" dirty="0"/>
              <a:t>Z2 is a different function dependent on X and Y </a:t>
            </a:r>
          </a:p>
          <a:p>
            <a:endParaRPr lang="en-US" dirty="0"/>
          </a:p>
          <a:p>
            <a:r>
              <a:rPr lang="en-US" dirty="0"/>
              <a:t>Error is calculated as the absolute difference between the expectation of the sample and the approximate expectation through moments</a:t>
            </a:r>
          </a:p>
        </p:txBody>
      </p:sp>
    </p:spTree>
    <p:extLst>
      <p:ext uri="{BB962C8B-B14F-4D97-AF65-F5344CB8AC3E}">
        <p14:creationId xmlns:p14="http://schemas.microsoft.com/office/powerpoint/2010/main" val="9393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 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7317BD80-5743-3AEA-1C4E-F5CDF478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91883"/>
            <a:ext cx="6903720" cy="50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n= 15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6F26A224-5A2E-A0B3-EE73-48E3A59E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D65C8C74-6354-1D97-F7DC-A8DDAC6F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 , n = 15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F3DF8C6F-DAA0-7B75-ACFF-ECB201F9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40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5707-AEB7-90D6-794F-4466874E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Z1 = 0.5X + Y^3; Z2 = X^2 + Y^2, </a:t>
            </a:r>
            <a:br>
              <a:rPr lang="en-US" dirty="0"/>
            </a:br>
            <a:r>
              <a:rPr lang="en-US" dirty="0"/>
              <a:t>Skewness = 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E12B-8437-1AC7-C6EC-E8236DD2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CCD73B85-14F8-48B5-1CB2-0A4080FD7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15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C5E1A7BC-F21B-0C28-8BAF-A0818F75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 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4356F8AE-D058-7399-FD78-353B8554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48735"/>
            <a:ext cx="6903720" cy="5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0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15</a:t>
                </a:r>
                <a:br>
                  <a:rPr lang="en-US" sz="3400" b="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5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5633EAEA-BE47-5FEB-9A43-54C46630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48735"/>
            <a:ext cx="6903720" cy="5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0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1A5E2683-BD98-08FC-E6D5-EDCEA832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5707-AEB7-90D6-794F-4466874E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Z1 = X^2 + Y^4; Z2 = X^2 + Y, </a:t>
            </a:r>
            <a:br>
              <a:rPr lang="en-US" dirty="0"/>
            </a:br>
            <a:r>
              <a:rPr lang="en-US" dirty="0"/>
              <a:t>Skewness = 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E12B-8437-1AC7-C6EC-E8236DD2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 , n = 15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9B38D4ED-F6A8-238C-B009-D65B3E05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5707-AEB7-90D6-794F-4466874E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360151" cy="2852737"/>
          </a:xfrm>
        </p:spPr>
        <p:txBody>
          <a:bodyPr/>
          <a:lstStyle/>
          <a:p>
            <a:r>
              <a:rPr lang="en-US" dirty="0"/>
              <a:t>Z1 = 0.7X^2 + 0.4Y; Z2 = sin(X)cos(Y)</a:t>
            </a:r>
            <a:br>
              <a:rPr lang="en-US" dirty="0"/>
            </a:br>
            <a:r>
              <a:rPr lang="en-US" dirty="0"/>
              <a:t>Skewness = 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E12B-8437-1AC7-C6EC-E8236DD2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44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C45662C9-6493-7577-C09B-3B2A0F5C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15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72F561AA-424A-AA0E-D0F3-7ED9782F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5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 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7926CA2D-B510-D8F7-8C29-A7399C04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48735"/>
            <a:ext cx="6903720" cy="5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15</a:t>
                </a:r>
                <a:br>
                  <a:rPr lang="en-US" sz="3400" b="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5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5F824FA8-4ED9-45A5-EF1B-7BFD7F98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2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8B9C8C3B-1855-FB0A-C2E3-B44D8B01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83254"/>
            <a:ext cx="6903720" cy="50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3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 , n = 15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38671102-FDD6-4550-9AB4-C278C299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72D28E07-B611-5764-D9C2-B3AB39B2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50" y="1109168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0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30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cos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⁡(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US" sz="30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lang="en-US" sz="3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15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0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 – 4 stored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C5EB6-0E52-698E-6727-693D17F8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57365"/>
            <a:ext cx="6903720" cy="51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 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7194A2B0-D9BD-DCCC-B792-A7526A44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48735"/>
            <a:ext cx="6903720" cy="5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𝛼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+ 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𝛽</m:t>
                            </m:r>
                            <m:r>
                              <a:rPr lang="en-US" sz="3400" b="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n= 15</a:t>
                </a:r>
                <a:br>
                  <a:rPr lang="en-US" sz="34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3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4797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A0325088-3AA9-C768-1D8F-B3A8CB05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48735"/>
            <a:ext cx="6903720" cy="51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graph, n = 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47D1A6AB-1066-FA28-FE13-AE807EB71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65994"/>
            <a:ext cx="6903720" cy="5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𝛼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∗</m:t>
                    </m:r>
                    <m:r>
                      <a:rPr lang="en-US" sz="2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𝐼</m:t>
                    </m:r>
                    <m:d>
                      <m:dPr>
                        <m:ctrlP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  <m:r>
                          <a:rPr lang="en-US" sz="2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error graph , n = 15</a:t>
                </a: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2600" b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endParaRPr lang="en-US" sz="2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 – 2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 – 3 stored moments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(2,6) – 2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(3,6) – 3 stored, 6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(2,7) - 2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(3,7) – 3 stored, 7 pseudo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cpo(2,6) – max cumulant order 2,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cpo(3,6) – max cumulant order 3, order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cpo(2,7)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cpo(3,7) – max cumulant order 3, order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38126657-0478-ECCB-8DD6-2E638EC6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65994"/>
            <a:ext cx="6903720" cy="5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3364</Words>
  <Application>Microsoft Macintosh PowerPoint</Application>
  <PresentationFormat>Widescreen</PresentationFormat>
  <Paragraphs>355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Testing on Synthetic Data Continued</vt:lpstr>
      <vt:lpstr>Synthetic Data,  Central-Limitized </vt:lpstr>
      <vt:lpstr>Z1 = X^2 + Y^4; Z2 = X^2 + Y,  Skewness = -4</vt:lpstr>
      <vt:lpstr>sin⁡(αx)cos⁡(βy) error graph, n = 5</vt:lpstr>
      <vt:lpstr>sin⁡(αx)cos⁡(βy) error graph, n = 15</vt:lpstr>
      <vt:lpstr>tan⁡(αx+ βy) error graph, n = 5  </vt:lpstr>
      <vt:lpstr>tan⁡(αx+ βy) error graph, n= 15 </vt:lpstr>
      <vt:lpstr>〖αx〗^2∗I(βy&gt;0.3) error graph, n = 5  </vt:lpstr>
      <vt:lpstr>〖αx〗^2∗I(βy&gt;0.3) error graph , n = 15  </vt:lpstr>
      <vt:lpstr>Z1 = X^2 + Y^4; Z2 = X^2 + Y,  Skewness = -8</vt:lpstr>
      <vt:lpstr>sin⁡(αx)cos⁡(βy) error graph, n = 5</vt:lpstr>
      <vt:lpstr>sin⁡(αx)cos⁡(βy) error graph, n = 15</vt:lpstr>
      <vt:lpstr>tan⁡(αx+ βy) error graph, n = 5  </vt:lpstr>
      <vt:lpstr>tan⁡(αx+ βy) error graph, n= 15 </vt:lpstr>
      <vt:lpstr>〖αx〗^2∗I(βy&gt;0.3) error graph, n = 5  </vt:lpstr>
      <vt:lpstr>〖αx〗^2∗I(βy&gt;0.3) error graph , n = 15  </vt:lpstr>
      <vt:lpstr>Z1 = X^2 + Y^4; Z2 = X^2 + Y,  Skewness = -2</vt:lpstr>
      <vt:lpstr>sin⁡(αx)cos⁡(βy) error graph, n = 5</vt:lpstr>
      <vt:lpstr>sin⁡(αx)cos⁡(βy) error graph, n = 15</vt:lpstr>
      <vt:lpstr>tan⁡(αx+ βy) error graph, n = 5  </vt:lpstr>
      <vt:lpstr>tan⁡(αx+ βy) error graph, n= 15 </vt:lpstr>
      <vt:lpstr>〖αx〗^2∗I(βy&gt;0.3) error graph, n = 5  </vt:lpstr>
      <vt:lpstr>〖αx〗^2∗I(βy&gt;0.3) error graph , n = 15  </vt:lpstr>
      <vt:lpstr>Z1 = 0.5X + Y^3; Z2 = X^2 + Y^2,  Skewness = -4</vt:lpstr>
      <vt:lpstr>sin⁡(αx)cos⁡(βy) error graph, n = 5</vt:lpstr>
      <vt:lpstr>sin⁡(αx)cos⁡(βy) error graph, n = 15</vt:lpstr>
      <vt:lpstr>tan⁡(αx+ βy) error graph, n = 5  </vt:lpstr>
      <vt:lpstr>tan⁡(αx+ βy) error graph, n = 15 </vt:lpstr>
      <vt:lpstr>〖αx〗^2∗I(βy&gt;0.3) error graph, n = 5  </vt:lpstr>
      <vt:lpstr>〖αx〗^2∗I(βy&gt;0.3) error graph , n = 15  </vt:lpstr>
      <vt:lpstr>Z1 = 0.7X^2 + 0.4Y; Z2 = sin(X)cos(Y) Skewness = -4</vt:lpstr>
      <vt:lpstr>sin⁡(αx)cos⁡(βy) error graph, n = 5</vt:lpstr>
      <vt:lpstr>sin⁡(αx)cos⁡(βy) error graph, n = 15</vt:lpstr>
      <vt:lpstr>tan⁡(αx+ βy) error graph, n = 5  </vt:lpstr>
      <vt:lpstr>tan⁡(αx+ βy) error graph, n = 15 </vt:lpstr>
      <vt:lpstr>〖αx〗^2∗I(βy&gt;0.3) error graph, n = 5  </vt:lpstr>
      <vt:lpstr>〖αx〗^2∗I(βy&gt;0.3) error graph , n = 15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on Synthetic Data Continued</dc:title>
  <dc:creator>Jha, Shreya</dc:creator>
  <cp:lastModifiedBy>Jha, Shreya</cp:lastModifiedBy>
  <cp:revision>1</cp:revision>
  <dcterms:created xsi:type="dcterms:W3CDTF">2023-08-04T14:47:02Z</dcterms:created>
  <dcterms:modified xsi:type="dcterms:W3CDTF">2023-08-05T00:08:10Z</dcterms:modified>
</cp:coreProperties>
</file>