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60" r:id="rId5"/>
    <p:sldId id="259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amesound.or.k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게임 기획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2014758062 </a:t>
            </a:r>
            <a:r>
              <a:rPr lang="ko-KR" altLang="en-US" dirty="0" err="1" smtClean="0"/>
              <a:t>송재익</a:t>
            </a:r>
            <a:endParaRPr lang="en-US" altLang="ko-KR" dirty="0" smtClean="0"/>
          </a:p>
          <a:p>
            <a:pPr algn="r"/>
            <a:r>
              <a:rPr lang="ko-KR" altLang="en-US" sz="1400" dirty="0" smtClean="0"/>
              <a:t>발표일 </a:t>
            </a:r>
            <a:r>
              <a:rPr lang="en-US" altLang="ko-KR" sz="1400" dirty="0" smtClean="0"/>
              <a:t>19/10/23</a:t>
            </a:r>
            <a:endParaRPr lang="ko-KR" altLang="en-US" sz="1400" dirty="0"/>
          </a:p>
        </p:txBody>
      </p:sp>
      <p:pic>
        <p:nvPicPr>
          <p:cNvPr id="4" name="그림 3" descr="개체, 시계이(가) 표시된 사진&#10;&#10;자동 생성된 설명">
            <a:extLst>
              <a:ext uri="{FF2B5EF4-FFF2-40B4-BE49-F238E27FC236}">
                <a16:creationId xmlns:a16="http://schemas.microsoft.com/office/drawing/2014/main" id="{FB423E21-51FC-4F38-9F47-9E8D62903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39" y="3100647"/>
            <a:ext cx="2774713" cy="55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5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게임소개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구현된 기능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출처 및 개발 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03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게임소개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38" y="1123837"/>
            <a:ext cx="3475037" cy="460118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913" y="794049"/>
            <a:ext cx="3474720" cy="519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7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구현된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게이지 바</a:t>
            </a:r>
            <a:endParaRPr lang="en-US" altLang="ko-KR" dirty="0" smtClean="0"/>
          </a:p>
          <a:p>
            <a:r>
              <a:rPr lang="ko-KR" altLang="en-US" dirty="0" smtClean="0"/>
              <a:t>도움말</a:t>
            </a:r>
            <a:endParaRPr lang="en-US" altLang="ko-KR" dirty="0" smtClean="0"/>
          </a:p>
          <a:p>
            <a:r>
              <a:rPr lang="ko-KR" altLang="en-US" dirty="0" smtClean="0"/>
              <a:t>공 맞았을 시 </a:t>
            </a:r>
            <a:r>
              <a:rPr lang="en-US" altLang="ko-KR" dirty="0" smtClean="0"/>
              <a:t>,</a:t>
            </a:r>
            <a:r>
              <a:rPr lang="ko-KR" altLang="en-US" dirty="0" smtClean="0"/>
              <a:t>쿠션 </a:t>
            </a:r>
            <a:r>
              <a:rPr lang="ko-KR" altLang="en-US" dirty="0" err="1" smtClean="0"/>
              <a:t>맞았을시</a:t>
            </a:r>
            <a:r>
              <a:rPr lang="ko-KR" altLang="en-US" dirty="0" smtClean="0"/>
              <a:t> 감속</a:t>
            </a:r>
            <a:endParaRPr lang="en-US" altLang="ko-KR" dirty="0" smtClean="0"/>
          </a:p>
          <a:p>
            <a:r>
              <a:rPr lang="ko-KR" altLang="en-US" dirty="0" smtClean="0"/>
              <a:t>득점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무득점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실점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차례변경</a:t>
            </a:r>
            <a:endParaRPr lang="en-US" altLang="ko-KR" dirty="0" smtClean="0"/>
          </a:p>
          <a:p>
            <a:r>
              <a:rPr lang="ko-KR" altLang="en-US" dirty="0" smtClean="0"/>
              <a:t>드래그</a:t>
            </a:r>
            <a:r>
              <a:rPr lang="en-US" altLang="ko-KR" dirty="0" smtClean="0"/>
              <a:t>,</a:t>
            </a:r>
            <a:r>
              <a:rPr lang="ko-KR" altLang="en-US" dirty="0" smtClean="0"/>
              <a:t>키보드로  큐 움직임 설정</a:t>
            </a:r>
            <a:endParaRPr lang="en-US" altLang="ko-KR" dirty="0" smtClean="0"/>
          </a:p>
          <a:p>
            <a:r>
              <a:rPr lang="ko-KR" altLang="en-US" dirty="0" smtClean="0"/>
              <a:t>공이 </a:t>
            </a:r>
            <a:r>
              <a:rPr lang="ko-KR" altLang="en-US" dirty="0" err="1" smtClean="0"/>
              <a:t>맞았을때</a:t>
            </a:r>
            <a:r>
              <a:rPr lang="ko-KR" altLang="en-US" dirty="0" smtClean="0"/>
              <a:t> 공이 맞은 각도에 따라 </a:t>
            </a:r>
            <a:r>
              <a:rPr lang="ko-KR" altLang="en-US" dirty="0" err="1" smtClean="0"/>
              <a:t>꺽여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나아갈수</a:t>
            </a:r>
            <a:r>
              <a:rPr lang="ko-KR" altLang="en-US" dirty="0" smtClean="0"/>
              <a:t> 있게 설정</a:t>
            </a:r>
            <a:endParaRPr lang="en-US" altLang="ko-KR" dirty="0" smtClean="0"/>
          </a:p>
          <a:p>
            <a:r>
              <a:rPr lang="ko-KR" altLang="en-US" dirty="0" smtClean="0"/>
              <a:t>테이블 마찰력 구현</a:t>
            </a:r>
            <a:endParaRPr lang="en-US" altLang="ko-KR" dirty="0" smtClean="0"/>
          </a:p>
          <a:p>
            <a:r>
              <a:rPr lang="ko-KR" altLang="en-US" dirty="0" smtClean="0"/>
              <a:t>가이드라인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/* </a:t>
            </a:r>
            <a:r>
              <a:rPr lang="ko-KR" altLang="en-US" dirty="0" smtClean="0"/>
              <a:t>업그레이드</a:t>
            </a:r>
            <a:endParaRPr lang="en-US" altLang="ko-KR" dirty="0" smtClean="0"/>
          </a:p>
          <a:p>
            <a:r>
              <a:rPr lang="ko-KR" altLang="en-US" dirty="0"/>
              <a:t>효과음 </a:t>
            </a:r>
            <a:r>
              <a:rPr lang="ko-KR" altLang="en-US" dirty="0" err="1" smtClean="0"/>
              <a:t>강약조절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쿠션</a:t>
            </a:r>
            <a:endParaRPr lang="en-US" altLang="ko-KR" dirty="0"/>
          </a:p>
          <a:p>
            <a:r>
              <a:rPr lang="ko-KR" altLang="en-US" dirty="0" smtClean="0"/>
              <a:t>플레이어 점수 세팅</a:t>
            </a:r>
            <a:r>
              <a:rPr lang="en-US" altLang="ko-KR" dirty="0" smtClean="0"/>
              <a:t>*/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026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69268" y="1300769"/>
            <a:ext cx="7173759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redata1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redata2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플레이어정보 구현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="p1"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Player1 : 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="p2"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Player2 : 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버튼 구현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help_btn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도움말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player_change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선수 교체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myProgress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게이지 바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myBar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게이지 충전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히트버튼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구현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hit_btn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공을 친다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배경음악을 깐다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="../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sounds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/bgm.mp3"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autoplay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exampl.js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event.js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를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참조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example.js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event.js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sweetalert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를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사용하기 위해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받아옴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 "https://unpkg.com/sweetalert/dist/sweetalert.min.js"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&lt;/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9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event.js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stopGauge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power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gauge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gauge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width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gauge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innerHTML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gauge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hit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disabled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cue_execute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waitkey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소리 강약조절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(power  = gauge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이므로 게이지 충전이 끝난 상태의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power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의 값을 읽어 소리의 강약조절을 함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power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파워가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20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이하이면 볼륨소리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0.2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sound_hit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volume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power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파워가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20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초과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40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이하이면 볼륨소리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0.4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sound_hit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volume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40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power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파워가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40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초과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60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이하이면 볼륨소리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0.6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sound_hit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volume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60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power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파워가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60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초과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80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이하이면 볼륨소리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0.8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sound_hit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volume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80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power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파워가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80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초과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100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이하이면 볼륨소리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1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sound_hit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volume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1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event.js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869268" y="677522"/>
            <a:ext cx="6083717" cy="54938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getscore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turnover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적구를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맞지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않았을때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카운트가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이상이면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쿠션 룰에 맞음 구별하기 위해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점씩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깍임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scoreinfo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점득점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cusion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scoreinfo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]--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득점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Nice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무실점 무득점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Let's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better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turnover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God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!!"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실점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scoreinfo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scoreinfo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turnover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God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!!"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실점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scoreinfo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scoreinfo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turnover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오류나는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이유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나우공이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바뀌기전에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공이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맞은정보가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초기화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되야함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또한 메시지도 즉시 출력됨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공이 맞은 정보 초기화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nowPlayer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0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example.js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redata1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점수를 입력하시오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redata2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점수를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입력하시오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900" b="1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Ball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공의 크기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xlocations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공의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축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ylocations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공의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축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투명도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xVelocity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속도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yVelocity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속도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xAccel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가속도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yAccel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가속도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bounceLoss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bounceLoss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충돌혔을때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감속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tableFriction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tableFriction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테이블 마찰력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kumimoji="0" lang="ko-KR" altLang="ko-KR" sz="9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공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위치에따른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색깔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this.move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번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빨간공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번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빨간공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플레이어 볼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쿠션 맞은 수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12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출처 및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hlinkClick r:id="rId2"/>
              </a:rPr>
              <a:t>출처 </a:t>
            </a:r>
            <a:r>
              <a:rPr lang="en-US" altLang="ko-KR" dirty="0" smtClean="0">
                <a:hlinkClick r:id="rId2"/>
              </a:rPr>
              <a:t>: </a:t>
            </a:r>
            <a:r>
              <a:rPr lang="ko-KR" altLang="en-US" dirty="0" smtClean="0">
                <a:hlinkClick r:id="rId2"/>
              </a:rPr>
              <a:t>게임 </a:t>
            </a:r>
            <a:r>
              <a:rPr lang="ko-KR" altLang="en-US" dirty="0" smtClean="0">
                <a:hlinkClick r:id="rId2"/>
              </a:rPr>
              <a:t>사운드 </a:t>
            </a:r>
            <a:r>
              <a:rPr lang="en-US" altLang="ko-KR" dirty="0" smtClean="0">
                <a:hlinkClick r:id="rId2"/>
              </a:rPr>
              <a:t>: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://gamesound.or.kr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: Jet Brain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Webstorm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624644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55</TotalTime>
  <Words>126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HY중고딕</vt:lpstr>
      <vt:lpstr>아리따-돋움4.0(OTF)-Bold</vt:lpstr>
      <vt:lpstr>Arial</vt:lpstr>
      <vt:lpstr>Consolas</vt:lpstr>
      <vt:lpstr>Corbel</vt:lpstr>
      <vt:lpstr>Wingdings 2</vt:lpstr>
      <vt:lpstr>틀</vt:lpstr>
      <vt:lpstr>HTML5 게임 기획</vt:lpstr>
      <vt:lpstr>목차</vt:lpstr>
      <vt:lpstr>1.게임소개</vt:lpstr>
      <vt:lpstr>2. 구현된 기능</vt:lpstr>
      <vt:lpstr>코드 html</vt:lpstr>
      <vt:lpstr>코드 event.js</vt:lpstr>
      <vt:lpstr>코드 event.js</vt:lpstr>
      <vt:lpstr>코드 example.js</vt:lpstr>
      <vt:lpstr>4. 출처 및 개발환경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게임 기획</dc:title>
  <dc:creator>송 재익</dc:creator>
  <cp:lastModifiedBy>송 재익</cp:lastModifiedBy>
  <cp:revision>9</cp:revision>
  <dcterms:created xsi:type="dcterms:W3CDTF">2019-10-18T18:54:08Z</dcterms:created>
  <dcterms:modified xsi:type="dcterms:W3CDTF">2019-10-22T21:07:02Z</dcterms:modified>
</cp:coreProperties>
</file>