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6" r:id="rId4"/>
  </p:sldMasterIdLst>
  <p:notesMasterIdLst>
    <p:notesMasterId r:id="rId23"/>
  </p:notesMasterIdLst>
  <p:handoutMasterIdLst>
    <p:handoutMasterId r:id="rId24"/>
  </p:handoutMasterIdLst>
  <p:sldIdLst>
    <p:sldId id="335" r:id="rId5"/>
    <p:sldId id="336" r:id="rId6"/>
    <p:sldId id="339" r:id="rId7"/>
    <p:sldId id="349" r:id="rId8"/>
    <p:sldId id="352" r:id="rId9"/>
    <p:sldId id="353" r:id="rId10"/>
    <p:sldId id="350" r:id="rId11"/>
    <p:sldId id="355" r:id="rId12"/>
    <p:sldId id="351" r:id="rId13"/>
    <p:sldId id="348" r:id="rId14"/>
    <p:sldId id="354" r:id="rId15"/>
    <p:sldId id="357" r:id="rId16"/>
    <p:sldId id="358" r:id="rId17"/>
    <p:sldId id="341" r:id="rId18"/>
    <p:sldId id="342" r:id="rId19"/>
    <p:sldId id="345" r:id="rId20"/>
    <p:sldId id="346" r:id="rId21"/>
    <p:sldId id="3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7E34A-60A7-4E8D-A1AF-C217001544C1}" v="23" dt="2024-11-15T01:29:55.73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>
        <p:scale>
          <a:sx n="50" d="100"/>
          <a:sy n="50" d="100"/>
        </p:scale>
        <p:origin x="404" y="38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heng Jiang" userId="d27140820bd7a5ec" providerId="LiveId" clId="{699443E8-6818-4E34-8344-94B34846B798}"/>
    <pc:docChg chg="custSel addSld modSld">
      <pc:chgData name="Shuheng Jiang" userId="d27140820bd7a5ec" providerId="LiveId" clId="{699443E8-6818-4E34-8344-94B34846B798}" dt="2024-10-24T20:19:55.735" v="1370" actId="478"/>
      <pc:docMkLst>
        <pc:docMk/>
      </pc:docMkLst>
      <pc:sldChg chg="modSp mod">
        <pc:chgData name="Shuheng Jiang" userId="d27140820bd7a5ec" providerId="LiveId" clId="{699443E8-6818-4E34-8344-94B34846B798}" dt="2024-10-24T19:21:16.138" v="6" actId="255"/>
        <pc:sldMkLst>
          <pc:docMk/>
          <pc:sldMk cId="954410245" sldId="335"/>
        </pc:sldMkLst>
        <pc:spChg chg="mod">
          <ac:chgData name="Shuheng Jiang" userId="d27140820bd7a5ec" providerId="LiveId" clId="{699443E8-6818-4E34-8344-94B34846B798}" dt="2024-10-24T19:21:16.138" v="6" actId="255"/>
          <ac:spMkLst>
            <pc:docMk/>
            <pc:sldMk cId="954410245" sldId="335"/>
            <ac:spMk id="3" creationId="{2BE0BCE3-7A85-71CE-E027-A8E454AF1454}"/>
          </ac:spMkLst>
        </pc:spChg>
      </pc:sldChg>
      <pc:sldChg chg="addSp delSp modSp mod">
        <pc:chgData name="Shuheng Jiang" userId="d27140820bd7a5ec" providerId="LiveId" clId="{699443E8-6818-4E34-8344-94B34846B798}" dt="2024-10-24T20:19:55.735" v="1370" actId="478"/>
        <pc:sldMkLst>
          <pc:docMk/>
          <pc:sldMk cId="995047305" sldId="348"/>
        </pc:sldMkLst>
        <pc:spChg chg="del mod">
          <ac:chgData name="Shuheng Jiang" userId="d27140820bd7a5ec" providerId="LiveId" clId="{699443E8-6818-4E34-8344-94B34846B798}" dt="2024-10-24T20:19:55.735" v="1370" actId="478"/>
          <ac:spMkLst>
            <pc:docMk/>
            <pc:sldMk cId="995047305" sldId="348"/>
            <ac:spMk id="3" creationId="{89C222FA-EBAF-60A5-8ED1-1ABE2963DCEC}"/>
          </ac:spMkLst>
        </pc:spChg>
        <pc:picChg chg="add mod">
          <ac:chgData name="Shuheng Jiang" userId="d27140820bd7a5ec" providerId="LiveId" clId="{699443E8-6818-4E34-8344-94B34846B798}" dt="2024-10-24T20:19:44.330" v="1368" actId="14100"/>
          <ac:picMkLst>
            <pc:docMk/>
            <pc:sldMk cId="995047305" sldId="348"/>
            <ac:picMk id="5" creationId="{BA3ABE68-9043-E076-FCBD-F0C784ACA080}"/>
          </ac:picMkLst>
        </pc:picChg>
      </pc:sldChg>
      <pc:sldChg chg="modSp new mod">
        <pc:chgData name="Shuheng Jiang" userId="d27140820bd7a5ec" providerId="LiveId" clId="{699443E8-6818-4E34-8344-94B34846B798}" dt="2024-10-24T20:08:04.143" v="1079" actId="27636"/>
        <pc:sldMkLst>
          <pc:docMk/>
          <pc:sldMk cId="721810861" sldId="349"/>
        </pc:sldMkLst>
        <pc:spChg chg="mod">
          <ac:chgData name="Shuheng Jiang" userId="d27140820bd7a5ec" providerId="LiveId" clId="{699443E8-6818-4E34-8344-94B34846B798}" dt="2024-10-24T19:27:36.539" v="79" actId="20577"/>
          <ac:spMkLst>
            <pc:docMk/>
            <pc:sldMk cId="721810861" sldId="349"/>
            <ac:spMk id="2" creationId="{2BCB8EC7-3589-4C4D-9572-C91E1A6C3130}"/>
          </ac:spMkLst>
        </pc:spChg>
        <pc:spChg chg="mod">
          <ac:chgData name="Shuheng Jiang" userId="d27140820bd7a5ec" providerId="LiveId" clId="{699443E8-6818-4E34-8344-94B34846B798}" dt="2024-10-24T20:08:04.143" v="1079" actId="27636"/>
          <ac:spMkLst>
            <pc:docMk/>
            <pc:sldMk cId="721810861" sldId="349"/>
            <ac:spMk id="3" creationId="{E03EC596-05EF-CC68-1974-F4F31EF09285}"/>
          </ac:spMkLst>
        </pc:spChg>
      </pc:sldChg>
      <pc:sldChg chg="modSp new mod">
        <pc:chgData name="Shuheng Jiang" userId="d27140820bd7a5ec" providerId="LiveId" clId="{699443E8-6818-4E34-8344-94B34846B798}" dt="2024-10-24T20:10:27.766" v="1086" actId="20577"/>
        <pc:sldMkLst>
          <pc:docMk/>
          <pc:sldMk cId="218813457" sldId="350"/>
        </pc:sldMkLst>
        <pc:spChg chg="mod">
          <ac:chgData name="Shuheng Jiang" userId="d27140820bd7a5ec" providerId="LiveId" clId="{699443E8-6818-4E34-8344-94B34846B798}" dt="2024-10-24T19:27:47.277" v="98" actId="20577"/>
          <ac:spMkLst>
            <pc:docMk/>
            <pc:sldMk cId="218813457" sldId="350"/>
            <ac:spMk id="2" creationId="{BC89FA85-76DA-9DEB-4041-C09CDCC52145}"/>
          </ac:spMkLst>
        </pc:spChg>
        <pc:spChg chg="mod">
          <ac:chgData name="Shuheng Jiang" userId="d27140820bd7a5ec" providerId="LiveId" clId="{699443E8-6818-4E34-8344-94B34846B798}" dt="2024-10-24T20:10:19.193" v="1085" actId="113"/>
          <ac:spMkLst>
            <pc:docMk/>
            <pc:sldMk cId="218813457" sldId="350"/>
            <ac:spMk id="3" creationId="{F458D487-8E92-9EEE-1ADA-BD3D82866E34}"/>
          </ac:spMkLst>
        </pc:spChg>
        <pc:spChg chg="mod">
          <ac:chgData name="Shuheng Jiang" userId="d27140820bd7a5ec" providerId="LiveId" clId="{699443E8-6818-4E34-8344-94B34846B798}" dt="2024-10-24T20:10:27.766" v="1086" actId="20577"/>
          <ac:spMkLst>
            <pc:docMk/>
            <pc:sldMk cId="218813457" sldId="350"/>
            <ac:spMk id="4" creationId="{090A029B-30BD-8E44-8D6D-F0ED354066D5}"/>
          </ac:spMkLst>
        </pc:spChg>
      </pc:sldChg>
      <pc:sldChg chg="modSp new mod">
        <pc:chgData name="Shuheng Jiang" userId="d27140820bd7a5ec" providerId="LiveId" clId="{699443E8-6818-4E34-8344-94B34846B798}" dt="2024-10-24T20:18:24.966" v="1364" actId="14100"/>
        <pc:sldMkLst>
          <pc:docMk/>
          <pc:sldMk cId="254181547" sldId="351"/>
        </pc:sldMkLst>
        <pc:spChg chg="mod">
          <ac:chgData name="Shuheng Jiang" userId="d27140820bd7a5ec" providerId="LiveId" clId="{699443E8-6818-4E34-8344-94B34846B798}" dt="2024-10-24T20:11:25.076" v="1143" actId="20577"/>
          <ac:spMkLst>
            <pc:docMk/>
            <pc:sldMk cId="254181547" sldId="351"/>
            <ac:spMk id="2" creationId="{675307B3-9E46-3F5A-0F38-4175B68DE5BE}"/>
          </ac:spMkLst>
        </pc:spChg>
        <pc:spChg chg="mod">
          <ac:chgData name="Shuheng Jiang" userId="d27140820bd7a5ec" providerId="LiveId" clId="{699443E8-6818-4E34-8344-94B34846B798}" dt="2024-10-24T20:18:24.966" v="1364" actId="14100"/>
          <ac:spMkLst>
            <pc:docMk/>
            <pc:sldMk cId="254181547" sldId="351"/>
            <ac:spMk id="3" creationId="{0E4BB939-0B5D-2568-2209-E5DC938A7BE1}"/>
          </ac:spMkLst>
        </pc:spChg>
      </pc:sldChg>
      <pc:sldChg chg="modSp add mod">
        <pc:chgData name="Shuheng Jiang" userId="d27140820bd7a5ec" providerId="LiveId" clId="{699443E8-6818-4E34-8344-94B34846B798}" dt="2024-10-24T20:08:08.791" v="1081" actId="27636"/>
        <pc:sldMkLst>
          <pc:docMk/>
          <pc:sldMk cId="4140803949" sldId="352"/>
        </pc:sldMkLst>
        <pc:spChg chg="mod">
          <ac:chgData name="Shuheng Jiang" userId="d27140820bd7a5ec" providerId="LiveId" clId="{699443E8-6818-4E34-8344-94B34846B798}" dt="2024-10-24T20:06:54.416" v="1075" actId="1076"/>
          <ac:spMkLst>
            <pc:docMk/>
            <pc:sldMk cId="4140803949" sldId="352"/>
            <ac:spMk id="2" creationId="{3D510D4E-10F1-65CC-6A94-221B66822561}"/>
          </ac:spMkLst>
        </pc:spChg>
        <pc:spChg chg="mod">
          <ac:chgData name="Shuheng Jiang" userId="d27140820bd7a5ec" providerId="LiveId" clId="{699443E8-6818-4E34-8344-94B34846B798}" dt="2024-10-24T20:08:08.791" v="1081" actId="27636"/>
          <ac:spMkLst>
            <pc:docMk/>
            <pc:sldMk cId="4140803949" sldId="352"/>
            <ac:spMk id="4" creationId="{79C4D25A-CFEA-CD80-3EDC-48DA8632E7EE}"/>
          </ac:spMkLst>
        </pc:spChg>
      </pc:sldChg>
    </pc:docChg>
  </pc:docChgLst>
  <pc:docChgLst>
    <pc:chgData name="Shuheng Jiang" userId="d27140820bd7a5ec" providerId="LiveId" clId="{E307E34A-60A7-4E8D-A1AF-C217001544C1}"/>
    <pc:docChg chg="undo custSel addSld delSld modSld">
      <pc:chgData name="Shuheng Jiang" userId="d27140820bd7a5ec" providerId="LiveId" clId="{E307E34A-60A7-4E8D-A1AF-C217001544C1}" dt="2024-11-15T01:29:55.736" v="1271"/>
      <pc:docMkLst>
        <pc:docMk/>
      </pc:docMkLst>
      <pc:sldChg chg="modSp mod">
        <pc:chgData name="Shuheng Jiang" userId="d27140820bd7a5ec" providerId="LiveId" clId="{E307E34A-60A7-4E8D-A1AF-C217001544C1}" dt="2024-11-15T01:29:55.736" v="1271"/>
        <pc:sldMkLst>
          <pc:docMk/>
          <pc:sldMk cId="582749365" sldId="336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582749365" sldId="336"/>
            <ac:spMk id="2" creationId="{08F0870A-EBCD-13FC-D1A2-49C555C48170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582749365" sldId="336"/>
            <ac:spMk id="3" creationId="{089920E1-1F47-D3FB-B5CD-7110B3795525}"/>
          </ac:spMkLst>
        </pc:spChg>
        <pc:spChg chg="mod">
          <ac:chgData name="Shuheng Jiang" userId="d27140820bd7a5ec" providerId="LiveId" clId="{E307E34A-60A7-4E8D-A1AF-C217001544C1}" dt="2024-11-14T20:01:24.017" v="150" actId="1076"/>
          <ac:spMkLst>
            <pc:docMk/>
            <pc:sldMk cId="582749365" sldId="336"/>
            <ac:spMk id="7" creationId="{70B4EC43-20C2-1DA5-646B-B8D26CF7D003}"/>
          </ac:spMkLst>
        </pc:spChg>
      </pc:sldChg>
      <pc:sldChg chg="modSp mod">
        <pc:chgData name="Shuheng Jiang" userId="d27140820bd7a5ec" providerId="LiveId" clId="{E307E34A-60A7-4E8D-A1AF-C217001544C1}" dt="2024-11-15T01:29:55.736" v="1271"/>
        <pc:sldMkLst>
          <pc:docMk/>
          <pc:sldMk cId="2099008355" sldId="339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099008355" sldId="339"/>
            <ac:spMk id="2" creationId="{C05D45BD-5B25-B32E-F712-18F18E7168E7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099008355" sldId="339"/>
            <ac:spMk id="3" creationId="{95D7C9F2-EB2A-D57B-0D06-69B87C19A3A9}"/>
          </ac:spMkLst>
        </pc:spChg>
        <pc:spChg chg="mod">
          <ac:chgData name="Shuheng Jiang" userId="d27140820bd7a5ec" providerId="LiveId" clId="{E307E34A-60A7-4E8D-A1AF-C217001544C1}" dt="2024-11-14T20:20:23.550" v="362" actId="20577"/>
          <ac:spMkLst>
            <pc:docMk/>
            <pc:sldMk cId="2099008355" sldId="339"/>
            <ac:spMk id="4" creationId="{B931AA74-1B85-8980-9816-4DAB721C1BE4}"/>
          </ac:spMkLst>
        </pc:spChg>
      </pc:sldChg>
      <pc:sldChg chg="del">
        <pc:chgData name="Shuheng Jiang" userId="d27140820bd7a5ec" providerId="LiveId" clId="{E307E34A-60A7-4E8D-A1AF-C217001544C1}" dt="2024-11-14T20:47:49.700" v="966" actId="47"/>
        <pc:sldMkLst>
          <pc:docMk/>
          <pc:sldMk cId="4043390973" sldId="340"/>
        </pc:sldMkLst>
      </pc:sldChg>
      <pc:sldChg chg="modSp">
        <pc:chgData name="Shuheng Jiang" userId="d27140820bd7a5ec" providerId="LiveId" clId="{E307E34A-60A7-4E8D-A1AF-C217001544C1}" dt="2024-11-15T01:29:55.736" v="1271"/>
        <pc:sldMkLst>
          <pc:docMk/>
          <pc:sldMk cId="1041471105" sldId="341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1041471105" sldId="341"/>
            <ac:spMk id="2" creationId="{F53F4228-0DC4-4119-B9C7-6C936C41E980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1041471105" sldId="341"/>
            <ac:spMk id="3" creationId="{714ECC30-C8C7-7D87-4D74-AECB825055F7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1041471105" sldId="341"/>
            <ac:spMk id="4" creationId="{7658EE59-4D4C-0681-0DD3-18233C3F94A9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1041471105" sldId="341"/>
            <ac:spMk id="5" creationId="{8E5B1204-B9F7-0D66-EBAA-9265C1E35527}"/>
          </ac:spMkLst>
        </pc:spChg>
      </pc:sldChg>
      <pc:sldChg chg="modSp">
        <pc:chgData name="Shuheng Jiang" userId="d27140820bd7a5ec" providerId="LiveId" clId="{E307E34A-60A7-4E8D-A1AF-C217001544C1}" dt="2024-11-15T01:29:55.736" v="1271"/>
        <pc:sldMkLst>
          <pc:docMk/>
          <pc:sldMk cId="812209034" sldId="342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812209034" sldId="342"/>
            <ac:spMk id="3" creationId="{B02207A1-A505-3185-A282-927E9F6F0E61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812209034" sldId="342"/>
            <ac:spMk id="4" creationId="{8D97CD95-A6D1-C7C3-F7D9-C0AB6438B279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812209034" sldId="342"/>
            <ac:spMk id="8" creationId="{03CA8C54-30A3-3553-626E-52909A83C86B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812209034" sldId="342"/>
            <ac:spMk id="9" creationId="{57454D1F-D2CD-3356-639E-75B37DE30F1F}"/>
          </ac:spMkLst>
        </pc:spChg>
      </pc:sldChg>
      <pc:sldChg chg="modSp">
        <pc:chgData name="Shuheng Jiang" userId="d27140820bd7a5ec" providerId="LiveId" clId="{E307E34A-60A7-4E8D-A1AF-C217001544C1}" dt="2024-11-15T01:29:55.736" v="1271"/>
        <pc:sldMkLst>
          <pc:docMk/>
          <pc:sldMk cId="1684465119" sldId="345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1684465119" sldId="345"/>
            <ac:spMk id="2" creationId="{A28186A1-11A8-21B1-B6A0-AA1A1DAA5A9A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1684465119" sldId="345"/>
            <ac:spMk id="3" creationId="{C5430536-D522-9F5E-B2C4-24F7C757082B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1684465119" sldId="345"/>
            <ac:spMk id="5" creationId="{2726E51D-0E5E-98CC-19AE-F6AC7B00BF2E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1684465119" sldId="345"/>
            <ac:spMk id="13" creationId="{A36326E3-7418-ADEF-0CFC-09C0C60DE169}"/>
          </ac:spMkLst>
        </pc:spChg>
      </pc:sldChg>
      <pc:sldChg chg="modSp">
        <pc:chgData name="Shuheng Jiang" userId="d27140820bd7a5ec" providerId="LiveId" clId="{E307E34A-60A7-4E8D-A1AF-C217001544C1}" dt="2024-11-15T01:29:55.736" v="1271"/>
        <pc:sldMkLst>
          <pc:docMk/>
          <pc:sldMk cId="2981044871" sldId="346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981044871" sldId="346"/>
            <ac:spMk id="2" creationId="{31A9C5DD-6B55-DF45-4C6B-6B767B71B1F8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981044871" sldId="346"/>
            <ac:spMk id="3" creationId="{C849FABB-E5A7-5275-61DB-17B427E9CEDB}"/>
          </ac:spMkLst>
        </pc:spChg>
      </pc:sldChg>
      <pc:sldChg chg="modSp">
        <pc:chgData name="Shuheng Jiang" userId="d27140820bd7a5ec" providerId="LiveId" clId="{E307E34A-60A7-4E8D-A1AF-C217001544C1}" dt="2024-11-15T01:29:55.736" v="1271"/>
        <pc:sldMkLst>
          <pc:docMk/>
          <pc:sldMk cId="3493061142" sldId="347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3493061142" sldId="347"/>
            <ac:spMk id="2" creationId="{EF7E8D25-D403-2E2B-50DA-B21A0500AB0E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3493061142" sldId="347"/>
            <ac:spMk id="3" creationId="{1EC6DB3D-3AE2-9478-3245-FE2F98B96EC7}"/>
          </ac:spMkLst>
        </pc:spChg>
      </pc:sldChg>
      <pc:sldChg chg="addSp delSp modSp mod">
        <pc:chgData name="Shuheng Jiang" userId="d27140820bd7a5ec" providerId="LiveId" clId="{E307E34A-60A7-4E8D-A1AF-C217001544C1}" dt="2024-11-15T01:29:55.736" v="1271"/>
        <pc:sldMkLst>
          <pc:docMk/>
          <pc:sldMk cId="995047305" sldId="348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995047305" sldId="348"/>
            <ac:spMk id="2" creationId="{4966ABF0-2C3E-4AE1-0EC7-E9515C62560C}"/>
          </ac:spMkLst>
        </pc:spChg>
        <pc:spChg chg="add del mod">
          <ac:chgData name="Shuheng Jiang" userId="d27140820bd7a5ec" providerId="LiveId" clId="{E307E34A-60A7-4E8D-A1AF-C217001544C1}" dt="2024-11-14T20:35:26.785" v="543" actId="478"/>
          <ac:spMkLst>
            <pc:docMk/>
            <pc:sldMk cId="995047305" sldId="348"/>
            <ac:spMk id="3" creationId="{E6AABACC-03B6-D991-1942-FF53578EE2F1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995047305" sldId="348"/>
            <ac:spMk id="4" creationId="{3CE283E7-F4AB-63CF-7B7C-8B71C3C83969}"/>
          </ac:spMkLst>
        </pc:spChg>
        <pc:graphicFrameChg chg="add mod modGraphic">
          <ac:chgData name="Shuheng Jiang" userId="d27140820bd7a5ec" providerId="LiveId" clId="{E307E34A-60A7-4E8D-A1AF-C217001544C1}" dt="2024-11-14T20:47:07.251" v="965" actId="20577"/>
          <ac:graphicFrameMkLst>
            <pc:docMk/>
            <pc:sldMk cId="995047305" sldId="348"/>
            <ac:graphicFrameMk id="5" creationId="{D114331F-E565-2733-3D58-D0AB1F97E3A9}"/>
          </ac:graphicFrameMkLst>
        </pc:graphicFrameChg>
        <pc:picChg chg="del">
          <ac:chgData name="Shuheng Jiang" userId="d27140820bd7a5ec" providerId="LiveId" clId="{E307E34A-60A7-4E8D-A1AF-C217001544C1}" dt="2024-11-11T18:15:34.465" v="0" actId="478"/>
          <ac:picMkLst>
            <pc:docMk/>
            <pc:sldMk cId="995047305" sldId="348"/>
            <ac:picMk id="5" creationId="{BA3ABE68-9043-E076-FCBD-F0C784ACA080}"/>
          </ac:picMkLst>
        </pc:picChg>
      </pc:sldChg>
      <pc:sldChg chg="addSp delSp modSp mod">
        <pc:chgData name="Shuheng Jiang" userId="d27140820bd7a5ec" providerId="LiveId" clId="{E307E34A-60A7-4E8D-A1AF-C217001544C1}" dt="2024-11-15T01:29:55.736" v="1271"/>
        <pc:sldMkLst>
          <pc:docMk/>
          <pc:sldMk cId="721810861" sldId="349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721810861" sldId="349"/>
            <ac:spMk id="2" creationId="{2BCB8EC7-3589-4C4D-9572-C91E1A6C3130}"/>
          </ac:spMkLst>
        </pc:spChg>
        <pc:spChg chg="add del mod">
          <ac:chgData name="Shuheng Jiang" userId="d27140820bd7a5ec" providerId="LiveId" clId="{E307E34A-60A7-4E8D-A1AF-C217001544C1}" dt="2024-11-14T20:30:56.507" v="538" actId="20577"/>
          <ac:spMkLst>
            <pc:docMk/>
            <pc:sldMk cId="721810861" sldId="349"/>
            <ac:spMk id="3" creationId="{E03EC596-05EF-CC68-1974-F4F31EF09285}"/>
          </ac:spMkLst>
        </pc:spChg>
        <pc:spChg chg="mod">
          <ac:chgData name="Shuheng Jiang" userId="d27140820bd7a5ec" providerId="LiveId" clId="{E307E34A-60A7-4E8D-A1AF-C217001544C1}" dt="2024-11-14T20:26:49.261" v="410" actId="1076"/>
          <ac:spMkLst>
            <pc:docMk/>
            <pc:sldMk cId="721810861" sldId="349"/>
            <ac:spMk id="4" creationId="{DAD21566-A208-5BE4-9401-07B7CD29142F}"/>
          </ac:spMkLst>
        </pc:spChg>
        <pc:spChg chg="add mod">
          <ac:chgData name="Shuheng Jiang" userId="d27140820bd7a5ec" providerId="LiveId" clId="{E307E34A-60A7-4E8D-A1AF-C217001544C1}" dt="2024-11-14T20:05:24.177" v="173"/>
          <ac:spMkLst>
            <pc:docMk/>
            <pc:sldMk cId="721810861" sldId="349"/>
            <ac:spMk id="5" creationId="{944E02C9-FCE5-153F-4AED-8F81DA733E9A}"/>
          </ac:spMkLst>
        </pc:spChg>
      </pc:sldChg>
      <pc:sldChg chg="delSp modSp mod modNotesTx">
        <pc:chgData name="Shuheng Jiang" userId="d27140820bd7a5ec" providerId="LiveId" clId="{E307E34A-60A7-4E8D-A1AF-C217001544C1}" dt="2024-11-15T01:29:55.736" v="1271"/>
        <pc:sldMkLst>
          <pc:docMk/>
          <pc:sldMk cId="218813457" sldId="350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18813457" sldId="350"/>
            <ac:spMk id="2" creationId="{BC89FA85-76DA-9DEB-4041-C09CDCC52145}"/>
          </ac:spMkLst>
        </pc:spChg>
        <pc:spChg chg="mod">
          <ac:chgData name="Shuheng Jiang" userId="d27140820bd7a5ec" providerId="LiveId" clId="{E307E34A-60A7-4E8D-A1AF-C217001544C1}" dt="2024-11-14T20:26:05.168" v="384" actId="14100"/>
          <ac:spMkLst>
            <pc:docMk/>
            <pc:sldMk cId="218813457" sldId="350"/>
            <ac:spMk id="3" creationId="{F458D487-8E92-9EEE-1ADA-BD3D82866E34}"/>
          </ac:spMkLst>
        </pc:spChg>
        <pc:spChg chg="del">
          <ac:chgData name="Shuheng Jiang" userId="d27140820bd7a5ec" providerId="LiveId" clId="{E307E34A-60A7-4E8D-A1AF-C217001544C1}" dt="2024-11-14T20:23:40.301" v="374" actId="478"/>
          <ac:spMkLst>
            <pc:docMk/>
            <pc:sldMk cId="218813457" sldId="350"/>
            <ac:spMk id="4" creationId="{090A029B-30BD-8E44-8D6D-F0ED354066D5}"/>
          </ac:spMkLst>
        </pc:spChg>
      </pc:sldChg>
      <pc:sldChg chg="addSp modSp mod modNotesTx">
        <pc:chgData name="Shuheng Jiang" userId="d27140820bd7a5ec" providerId="LiveId" clId="{E307E34A-60A7-4E8D-A1AF-C217001544C1}" dt="2024-11-15T01:29:55.736" v="1271"/>
        <pc:sldMkLst>
          <pc:docMk/>
          <pc:sldMk cId="254181547" sldId="351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54181547" sldId="351"/>
            <ac:spMk id="2" creationId="{675307B3-9E46-3F5A-0F38-4175B68DE5BE}"/>
          </ac:spMkLst>
        </pc:spChg>
        <pc:spChg chg="mod">
          <ac:chgData name="Shuheng Jiang" userId="d27140820bd7a5ec" providerId="LiveId" clId="{E307E34A-60A7-4E8D-A1AF-C217001544C1}" dt="2024-11-14T20:27:19.921" v="412" actId="20577"/>
          <ac:spMkLst>
            <pc:docMk/>
            <pc:sldMk cId="254181547" sldId="351"/>
            <ac:spMk id="3" creationId="{0E4BB939-0B5D-2568-2209-E5DC938A7BE1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54181547" sldId="351"/>
            <ac:spMk id="4" creationId="{C38B7116-74AD-DB33-63C1-35AC7AEDC1D9}"/>
          </ac:spMkLst>
        </pc:spChg>
        <pc:spChg chg="add mod">
          <ac:chgData name="Shuheng Jiang" userId="d27140820bd7a5ec" providerId="LiveId" clId="{E307E34A-60A7-4E8D-A1AF-C217001544C1}" dt="2024-11-14T20:19:39.061" v="210" actId="1076"/>
          <ac:spMkLst>
            <pc:docMk/>
            <pc:sldMk cId="254181547" sldId="351"/>
            <ac:spMk id="5" creationId="{4D287A12-E7DD-00A0-92AA-D123FAE2366F}"/>
          </ac:spMkLst>
        </pc:spChg>
      </pc:sldChg>
      <pc:sldChg chg="modSp add mod">
        <pc:chgData name="Shuheng Jiang" userId="d27140820bd7a5ec" providerId="LiveId" clId="{E307E34A-60A7-4E8D-A1AF-C217001544C1}" dt="2024-11-15T01:29:55.736" v="1271"/>
        <pc:sldMkLst>
          <pc:docMk/>
          <pc:sldMk cId="1991147724" sldId="352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1991147724" sldId="352"/>
            <ac:spMk id="2" creationId="{23EF3578-7B2F-799F-10FE-21C6B926348F}"/>
          </ac:spMkLst>
        </pc:spChg>
        <pc:spChg chg="mod">
          <ac:chgData name="Shuheng Jiang" userId="d27140820bd7a5ec" providerId="LiveId" clId="{E307E34A-60A7-4E8D-A1AF-C217001544C1}" dt="2024-11-14T20:31:02.370" v="539" actId="20577"/>
          <ac:spMkLst>
            <pc:docMk/>
            <pc:sldMk cId="1991147724" sldId="352"/>
            <ac:spMk id="3" creationId="{7B0D9315-B755-9D32-95A4-FB82BCFEB882}"/>
          </ac:spMkLst>
        </pc:spChg>
      </pc:sldChg>
      <pc:sldChg chg="modSp del mod">
        <pc:chgData name="Shuheng Jiang" userId="d27140820bd7a5ec" providerId="LiveId" clId="{E307E34A-60A7-4E8D-A1AF-C217001544C1}" dt="2024-11-14T19:57:42.619" v="148" actId="47"/>
        <pc:sldMkLst>
          <pc:docMk/>
          <pc:sldMk cId="4140803949" sldId="352"/>
        </pc:sldMkLst>
        <pc:spChg chg="mod">
          <ac:chgData name="Shuheng Jiang" userId="d27140820bd7a5ec" providerId="LiveId" clId="{E307E34A-60A7-4E8D-A1AF-C217001544C1}" dt="2024-11-14T19:55:24.064" v="2" actId="20577"/>
          <ac:spMkLst>
            <pc:docMk/>
            <pc:sldMk cId="4140803949" sldId="352"/>
            <ac:spMk id="4" creationId="{79C4D25A-CFEA-CD80-3EDC-48DA8632E7EE}"/>
          </ac:spMkLst>
        </pc:spChg>
      </pc:sldChg>
      <pc:sldChg chg="modSp add">
        <pc:chgData name="Shuheng Jiang" userId="d27140820bd7a5ec" providerId="LiveId" clId="{E307E34A-60A7-4E8D-A1AF-C217001544C1}" dt="2024-11-15T01:29:55.736" v="1271"/>
        <pc:sldMkLst>
          <pc:docMk/>
          <pc:sldMk cId="152720616" sldId="353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152720616" sldId="353"/>
            <ac:spMk id="2" creationId="{432715DF-F454-16F3-5E5B-3B2B2A9D9320}"/>
          </ac:spMkLst>
        </pc:spChg>
      </pc:sldChg>
      <pc:sldChg chg="modSp new mod">
        <pc:chgData name="Shuheng Jiang" userId="d27140820bd7a5ec" providerId="LiveId" clId="{E307E34A-60A7-4E8D-A1AF-C217001544C1}" dt="2024-11-15T01:29:55.736" v="1271"/>
        <pc:sldMkLst>
          <pc:docMk/>
          <pc:sldMk cId="2170779709" sldId="354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170779709" sldId="354"/>
            <ac:spMk id="2" creationId="{D8BED0C9-F892-DA13-1382-D0FEE3A03560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170779709" sldId="354"/>
            <ac:spMk id="3" creationId="{0B41D568-EEB5-FDBF-13E7-F0302290734E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170779709" sldId="354"/>
            <ac:spMk id="4" creationId="{42CDA0CF-A21C-DCA6-6105-C7E92B4295AB}"/>
          </ac:spMkLst>
        </pc:spChg>
      </pc:sldChg>
      <pc:sldChg chg="addSp delSp modSp add mod">
        <pc:chgData name="Shuheng Jiang" userId="d27140820bd7a5ec" providerId="LiveId" clId="{E307E34A-60A7-4E8D-A1AF-C217001544C1}" dt="2024-11-15T01:29:55.736" v="1271"/>
        <pc:sldMkLst>
          <pc:docMk/>
          <pc:sldMk cId="2189080522" sldId="355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189080522" sldId="355"/>
            <ac:spMk id="2" creationId="{130403D3-F437-1F06-6073-35392002576E}"/>
          </ac:spMkLst>
        </pc:spChg>
        <pc:spChg chg="del">
          <ac:chgData name="Shuheng Jiang" userId="d27140820bd7a5ec" providerId="LiveId" clId="{E307E34A-60A7-4E8D-A1AF-C217001544C1}" dt="2024-11-14T20:49:39.030" v="969" actId="478"/>
          <ac:spMkLst>
            <pc:docMk/>
            <pc:sldMk cId="2189080522" sldId="355"/>
            <ac:spMk id="3" creationId="{16FA9EB0-B671-9235-861E-AFFD02BFBEBC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189080522" sldId="355"/>
            <ac:spMk id="4" creationId="{8B033E1A-3C5C-4A21-DE59-C97A5A83BF61}"/>
          </ac:spMkLst>
        </pc:spChg>
        <pc:spChg chg="del">
          <ac:chgData name="Shuheng Jiang" userId="d27140820bd7a5ec" providerId="LiveId" clId="{E307E34A-60A7-4E8D-A1AF-C217001544C1}" dt="2024-11-14T20:49:42.162" v="971" actId="478"/>
          <ac:spMkLst>
            <pc:docMk/>
            <pc:sldMk cId="2189080522" sldId="355"/>
            <ac:spMk id="5" creationId="{97B62344-3037-711B-5A25-740A640C2C5A}"/>
          </ac:spMkLst>
        </pc:spChg>
        <pc:spChg chg="add del mod">
          <ac:chgData name="Shuheng Jiang" userId="d27140820bd7a5ec" providerId="LiveId" clId="{E307E34A-60A7-4E8D-A1AF-C217001544C1}" dt="2024-11-14T20:49:40.856" v="970" actId="478"/>
          <ac:spMkLst>
            <pc:docMk/>
            <pc:sldMk cId="2189080522" sldId="355"/>
            <ac:spMk id="7" creationId="{3157DB50-F119-7BD0-9C97-B675C6AC60F5}"/>
          </ac:spMkLst>
        </pc:spChg>
      </pc:sldChg>
      <pc:sldChg chg="add del">
        <pc:chgData name="Shuheng Jiang" userId="d27140820bd7a5ec" providerId="LiveId" clId="{E307E34A-60A7-4E8D-A1AF-C217001544C1}" dt="2024-11-14T20:50:28.957" v="987" actId="47"/>
        <pc:sldMkLst>
          <pc:docMk/>
          <pc:sldMk cId="3563131093" sldId="356"/>
        </pc:sldMkLst>
      </pc:sldChg>
      <pc:sldChg chg="modSp add mod">
        <pc:chgData name="Shuheng Jiang" userId="d27140820bd7a5ec" providerId="LiveId" clId="{E307E34A-60A7-4E8D-A1AF-C217001544C1}" dt="2024-11-15T01:29:55.736" v="1271"/>
        <pc:sldMkLst>
          <pc:docMk/>
          <pc:sldMk cId="4100611974" sldId="357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4100611974" sldId="357"/>
            <ac:spMk id="2" creationId="{F3FF6EA0-F6BF-2250-FDEC-DFFB6BBE64F7}"/>
          </ac:spMkLst>
        </pc:spChg>
        <pc:spChg chg="mod">
          <ac:chgData name="Shuheng Jiang" userId="d27140820bd7a5ec" providerId="LiveId" clId="{E307E34A-60A7-4E8D-A1AF-C217001544C1}" dt="2024-11-14T20:55:57.873" v="988" actId="14100"/>
          <ac:spMkLst>
            <pc:docMk/>
            <pc:sldMk cId="4100611974" sldId="357"/>
            <ac:spMk id="3" creationId="{89F97D4C-E1E6-3F52-48A6-A36CE8628BAF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4100611974" sldId="357"/>
            <ac:spMk id="4" creationId="{85D509F4-177B-2417-8EAA-0815B5539863}"/>
          </ac:spMkLst>
        </pc:spChg>
      </pc:sldChg>
      <pc:sldChg chg="modSp new mod">
        <pc:chgData name="Shuheng Jiang" userId="d27140820bd7a5ec" providerId="LiveId" clId="{E307E34A-60A7-4E8D-A1AF-C217001544C1}" dt="2024-11-15T01:29:55.736" v="1271"/>
        <pc:sldMkLst>
          <pc:docMk/>
          <pc:sldMk cId="2652366021" sldId="358"/>
        </pc:sldMkLst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652366021" sldId="358"/>
            <ac:spMk id="2" creationId="{1E52375A-B863-AA75-586F-63488A606D35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652366021" sldId="358"/>
            <ac:spMk id="3" creationId="{87566130-A268-BFFD-E32C-3FB998E0509B}"/>
          </ac:spMkLst>
        </pc:spChg>
        <pc:spChg chg="mod">
          <ac:chgData name="Shuheng Jiang" userId="d27140820bd7a5ec" providerId="LiveId" clId="{E307E34A-60A7-4E8D-A1AF-C217001544C1}" dt="2024-11-15T01:29:55.736" v="1271"/>
          <ac:spMkLst>
            <pc:docMk/>
            <pc:sldMk cId="2652366021" sldId="358"/>
            <ac:spMk id="4" creationId="{FE4D91CF-B8E8-1A7A-DDE2-F0D614CB350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Specifically, are personality traits, grit, cognitive scores, and growth mindset associated with when students choose to participate?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2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95C4B-C655-D185-5461-5E2015FE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341E77-246B-7581-D957-1D04E83737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0E504A-1B40-A90D-C318-97E94F8D8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answer the question, we used datasets that have been previously collected in the lab..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3D7CD-81F1-B04A-7618-FF1AE8A15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3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answer the question, we used datasets that have been previously collected in the lab..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6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5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BD63-2174-56DB-BA6A-B62CC3DD8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5085-CF6C-9D94-EB9B-EFEE1584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1C891-2523-E0B5-E344-198EC40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8E4-FCC5-46FA-9DDC-B9265AF069B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F36E-2838-657B-7A63-5BAD305D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C6C0B-A783-63ED-233C-82D6D47D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6702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F9B1-714E-8DEB-1EFB-00ABCDA0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14208-E388-6266-74D4-9322F76E7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844A6-F937-37A5-3DDC-B8B67A1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8E4-FCC5-46FA-9DDC-B9265AF069B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9389-2798-FAE6-22CC-565CA535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9623F-7F2B-C1CC-6C8F-D170E465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720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7CAD8-088B-16E6-D23B-C8ABF4DDE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BDB5-301D-C456-51F6-531202B0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5EFE-33FA-8378-8013-315CE132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8E4-FCC5-46FA-9DDC-B9265AF069B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D05D-05F7-8615-D665-7BB8D9D6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B1B5-3ED9-48EF-5301-128929F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789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8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82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34383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8200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48633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14521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77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EB22-E7BB-746B-2AF4-5945AC73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13CF-97B1-6160-10CF-34A12727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1A78-BDBA-9E7F-9887-61222D69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8E4-FCC5-46FA-9DDC-B9265AF069B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BC7A-1B68-7AF6-3396-FC08853A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3914-BFF2-5929-EF38-993BA00E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3856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E36C-6BD2-97B3-9CB8-73C2CA4B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2BAC2-5155-31B9-09CE-71CE04F8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3AB6-BE76-2E0A-A688-2A125F73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8E4-FCC5-46FA-9DDC-B9265AF069B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4C64-919C-3447-BE3F-878115D4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6C7B5-92A2-0CA1-BC23-B58E912F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464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37CD-C1F6-1694-9BCD-78D8AB47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611C-4B84-DF5C-F167-3A15C0793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31C8E-84A0-597E-8D7C-B41D6CE3B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29B61-3446-7E32-EF7F-97E6EF4C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8E4-FCC5-46FA-9DDC-B9265AF069B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7277-8A36-9626-F4EF-1ABCD5F8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8EB05-837F-77F6-C8C2-3ED39F7C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10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5EEF-37A0-52F5-207D-E8C7A597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5567-49B2-DB52-991D-2FE36C53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9AFA4-8ED7-B8A6-5184-0C419C648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8F8B7-2C58-708C-643C-CEBC03DFB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EE593-9AF3-BC65-1041-265935BBD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6FA53-FC96-8ACA-1B56-DC669FB5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8E4-FCC5-46FA-9DDC-B9265AF069B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E93C6-BB45-3E56-0B3B-60811FBA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2EE26-7F4D-CE19-8C1B-39285292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644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3817-2F0E-22E9-3B4E-4A99886E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1A096-4AD3-C7BA-C66E-54656852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8E4-FCC5-46FA-9DDC-B9265AF069B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62B8D-3F39-5D14-0C60-D3CC5E2B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4CC07-9BF3-9051-174C-57BE3526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202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873E2-28EF-4530-3AA0-7844FDFF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8E4-FCC5-46FA-9DDC-B9265AF069B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0F3D4-3C88-F8FB-1710-2748356E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34DAF-C61A-9D2D-3487-D15B550F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01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22A5-5C9B-374E-A4B1-08B40A51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226F-A0C8-577D-07A6-6A6680AB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5A5BF-99EA-4C6C-2621-552C08ACB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CE204-3F6E-D12F-13F8-D739EFF4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8E4-FCC5-46FA-9DDC-B9265AF069B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BB9C0-03BB-03A2-23B1-4782A1EA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BD3EC-37BB-A7EF-A8A8-95A8F9D2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024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BBCD-D39B-2048-714F-F42F2BCC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F5226-21FD-0004-3BC2-22F6198A6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1DE0B-C490-8B61-7076-F78CE8D7B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1557A-EACA-3E41-9861-08965FF5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8E4-FCC5-46FA-9DDC-B9265AF069B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C3E21-9713-9296-3027-B59FE2A5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D6E32-16B0-EFDE-13DC-DF8BC3EE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437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21BC3-929D-8E6F-CA29-7A58FA9A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47525-9DFE-0634-71E2-1F695E1C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94D5-C264-DD01-324C-9740DEA25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49D8E4-FCC5-46FA-9DDC-B9265AF069B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730C-0B4E-ABBA-D9F7-A5DFAAA4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194A-BC46-C337-B11A-7E45AE77F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8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695" r:id="rId19"/>
    <p:sldLayoutId id="2147483696" r:id="rId20"/>
    <p:sldLayoutId id="2147483698" r:id="rId21"/>
    <p:sldLayoutId id="2147483701" r:id="rId22"/>
    <p:sldLayoutId id="2147483702" r:id="rId23"/>
    <p:sldLayoutId id="2147483651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4030" y="1989700"/>
            <a:ext cx="9157970" cy="32464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Semester effect on cognitive and personality test score variation</a:t>
            </a: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undergraduate students’ data from 2018 to 2023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Shuheng Jiang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Psychology-Data Science in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Behavior Program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b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University of Wisconsin-Madison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Freya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Joëssel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ABF0-2C3E-4AE1-0EC7-E9515C62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283E7-F4AB-63CF-7B7C-8B71C3C8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14331F-E565-2733-3D58-D0AB1F97E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1612"/>
              </p:ext>
            </p:extLst>
          </p:nvPr>
        </p:nvGraphicFramePr>
        <p:xfrm>
          <a:off x="762000" y="2497666"/>
          <a:ext cx="8940800" cy="421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47246206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360201397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9949136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15274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Personality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794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164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Cog measures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Fluid Intelligence (</a:t>
                      </a:r>
                      <a:r>
                        <a:rPr lang="en-US" dirty="0" err="1"/>
                        <a:t>Snadia</a:t>
                      </a:r>
                      <a:r>
                        <a:rPr lang="en-US" dirty="0"/>
                        <a:t> Matrix </a:t>
                      </a:r>
                      <a:r>
                        <a:rPr lang="en-US" dirty="0" err="1"/>
                        <a:t>Resonning</a:t>
                      </a:r>
                      <a:r>
                        <a:rPr lang="en-US" dirty="0"/>
                        <a:t>,  UC Matrix Reasoning)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Fluid Intelligence (</a:t>
                      </a:r>
                      <a:r>
                        <a:rPr lang="en-US" dirty="0" err="1"/>
                        <a:t>Snadia</a:t>
                      </a:r>
                      <a:r>
                        <a:rPr lang="en-US" dirty="0"/>
                        <a:t> Matrix </a:t>
                      </a:r>
                      <a:r>
                        <a:rPr lang="en-US" dirty="0" err="1"/>
                        <a:t>Resonning</a:t>
                      </a:r>
                      <a:r>
                        <a:rPr lang="en-US" dirty="0"/>
                        <a:t>,  UC Matrix Reasoning)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--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5095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Personality measure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Grit, Growth Mindset, Big-5 (O, A, C, N, E), ADHD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--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Big-5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4355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604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Where was it collected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and In-</a:t>
                      </a:r>
                    </a:p>
                    <a:p>
                      <a:r>
                        <a:rPr lang="en-US" dirty="0"/>
                        <a:t>Person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3792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046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04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D0C9-F892-DA13-1382-D0FEE3A0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1D568-EEB5-FDBF-13E7-F030229073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Univariate </a:t>
            </a:r>
          </a:p>
          <a:p>
            <a:pPr lvl="1"/>
            <a:r>
              <a:rPr lang="en-US" dirty="0"/>
              <a:t>Zero order correlation </a:t>
            </a:r>
          </a:p>
          <a:p>
            <a:pPr lvl="1"/>
            <a:r>
              <a:rPr lang="en-US" dirty="0"/>
              <a:t>Mediation model </a:t>
            </a:r>
          </a:p>
          <a:p>
            <a:r>
              <a:rPr lang="en-US" dirty="0"/>
              <a:t>Multivariate </a:t>
            </a:r>
          </a:p>
          <a:p>
            <a:pPr lvl="1"/>
            <a:r>
              <a:rPr lang="en-US" dirty="0"/>
              <a:t>Multinomial Log </a:t>
            </a:r>
          </a:p>
          <a:p>
            <a:r>
              <a:rPr lang="en-US" dirty="0"/>
              <a:t>Predictive Model</a:t>
            </a:r>
          </a:p>
          <a:p>
            <a:pPr lvl="1"/>
            <a:r>
              <a:rPr lang="en-US" dirty="0"/>
              <a:t>Random Forest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DA0CF-A21C-DCA6-6105-C7E92B4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7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D7610-5EC8-7421-6AB7-FAC959950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6EA0-F6BF-2250-FDEC-DFFB6BBE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97D4C-E1E6-3F52-48A6-A36CE8628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200" y="2072640"/>
            <a:ext cx="7716520" cy="34930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509F4-177B-2417-8EAA-0815B553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1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375A-B863-AA75-586F-63488A60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66130-A268-BFFD-E32C-3FB998E05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Show a visual of continuous time into categorical var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D91CF-B8E8-1A7A-DDE2-F0D614CB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6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6355" y="1691640"/>
            <a:ext cx="8324089" cy="3712144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Project Overview</a:t>
            </a:r>
          </a:p>
          <a:p>
            <a:pPr marL="0" indent="0">
              <a:buNone/>
            </a:pPr>
            <a:r>
              <a:rPr lang="en-US" sz="8000" dirty="0"/>
              <a:t>    - Motivation </a:t>
            </a:r>
          </a:p>
          <a:p>
            <a:pPr marL="0" indent="0">
              <a:buNone/>
            </a:pPr>
            <a:r>
              <a:rPr lang="en-US" sz="8000" dirty="0"/>
              <a:t>    - Research Question </a:t>
            </a:r>
          </a:p>
          <a:p>
            <a:r>
              <a:rPr lang="en-US" sz="8000" dirty="0"/>
              <a:t>Data Description</a:t>
            </a:r>
          </a:p>
          <a:p>
            <a:r>
              <a:rPr lang="en-US" sz="8000" dirty="0"/>
              <a:t>Data Analysis </a:t>
            </a:r>
          </a:p>
          <a:p>
            <a:r>
              <a:rPr lang="en-US" sz="8000" dirty="0"/>
              <a:t>Results Overview </a:t>
            </a:r>
          </a:p>
          <a:p>
            <a:r>
              <a:rPr lang="en-US" sz="8000" dirty="0"/>
              <a:t>Future Directions </a:t>
            </a:r>
          </a:p>
          <a:p>
            <a:r>
              <a:rPr lang="en-US" sz="8000" dirty="0"/>
              <a:t>References</a:t>
            </a:r>
          </a:p>
          <a:p>
            <a:r>
              <a:rPr lang="en-US" sz="8000" dirty="0"/>
              <a:t>Q&amp;A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39"/>
            <a:ext cx="9221645" cy="394314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Reanalysis of past data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Research Question(s) </a:t>
            </a:r>
          </a:p>
          <a:p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8EC7-3589-4C4D-9572-C91E1A6C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EC596-05EF-CC68-1974-F4F31EF0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713296"/>
            <a:ext cx="8324089" cy="385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Background of Study: This study builds on previous findings by Cooper et al. (1991) that suggest students with certain personality traits or demographics participate at different times in the semester​ (Journal of Personality …).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21566-A208-5BE4-9401-07B7CD29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064" y="5879911"/>
            <a:ext cx="2670048" cy="365125"/>
          </a:xfrm>
        </p:spPr>
        <p:txBody>
          <a:bodyPr/>
          <a:lstStyle/>
          <a:p>
            <a:r>
              <a:rPr lang="en-US" dirty="0"/>
              <a:t>Not in full sentence</a:t>
            </a:r>
          </a:p>
        </p:txBody>
      </p:sp>
    </p:spTree>
    <p:extLst>
      <p:ext uri="{BB962C8B-B14F-4D97-AF65-F5344CB8AC3E}">
        <p14:creationId xmlns:p14="http://schemas.microsoft.com/office/powerpoint/2010/main" val="72181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BC80B-9A00-3C76-2975-933268A41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3578-7B2F-799F-10FE-21C6B926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D9315-B755-9D32-95A4-FB82BCFEB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713296"/>
            <a:ext cx="8324089" cy="385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Background of Study: This study builds on previous findings by Cooper et al. (1991) that suggest students with certain personality traits or demographics participate at different times in the semester​ (Journal of Personality …).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Implications for Research Validity: Identifying patterns in participation timing can help researchers understand potential biases in sample characteristics, which may affect the generalizability of findings.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2B0C2-0649-86D0-6E68-BF215EB1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064" y="5879911"/>
            <a:ext cx="2670048" cy="365125"/>
          </a:xfrm>
        </p:spPr>
        <p:txBody>
          <a:bodyPr/>
          <a:lstStyle/>
          <a:p>
            <a:r>
              <a:rPr lang="en-US" dirty="0"/>
              <a:t>Not in full sentence</a:t>
            </a:r>
          </a:p>
        </p:txBody>
      </p:sp>
    </p:spTree>
    <p:extLst>
      <p:ext uri="{BB962C8B-B14F-4D97-AF65-F5344CB8AC3E}">
        <p14:creationId xmlns:p14="http://schemas.microsoft.com/office/powerpoint/2010/main" val="199114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49380-7541-CD45-FA83-B12C0DFEC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15DF-F454-16F3-5E5B-3B2B2A9D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67E93-4C87-D899-31EC-FA3323BA6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713296"/>
            <a:ext cx="8324089" cy="385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Background of Study: This study builds on previous findings by Cooper et al. (1991) that suggest students with certain personality traits or demographics participate at different times in the semester​ (Journal of Personality …).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Implications for Research Validity: Identifying patterns in participation timing can help researchers understand potential biases in sample characteristics, which may affect the generalizability of findings.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Aim: To explore whether time of participation can be predicted by factors like grit, matrices hit rate, personality, and growth mindset scores.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595C0-64E6-D8BF-2E3B-87E102F0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064" y="5879911"/>
            <a:ext cx="2670048" cy="365125"/>
          </a:xfrm>
        </p:spPr>
        <p:txBody>
          <a:bodyPr/>
          <a:lstStyle/>
          <a:p>
            <a:r>
              <a:rPr lang="en-US" dirty="0"/>
              <a:t>Not in full sentence</a:t>
            </a:r>
          </a:p>
        </p:txBody>
      </p:sp>
    </p:spTree>
    <p:extLst>
      <p:ext uri="{BB962C8B-B14F-4D97-AF65-F5344CB8AC3E}">
        <p14:creationId xmlns:p14="http://schemas.microsoft.com/office/powerpoint/2010/main" val="15272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FA85-76DA-9DEB-4041-C09CDCC5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8D487-8E92-9EEE-1ADA-BD3D82866E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064" y="2755900"/>
            <a:ext cx="9038336" cy="28224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/>
              <a:t>Does the </a:t>
            </a:r>
            <a:r>
              <a:rPr lang="en-US" sz="2800" b="1" dirty="0">
                <a:latin typeface="+mj-lt"/>
              </a:rPr>
              <a:t>timing of student participation </a:t>
            </a:r>
            <a:r>
              <a:rPr lang="en-US" sz="2800" b="1" dirty="0"/>
              <a:t>in research correlate with </a:t>
            </a:r>
            <a:r>
              <a:rPr lang="en-US" sz="2800" b="1" dirty="0">
                <a:latin typeface="+mj-lt"/>
              </a:rPr>
              <a:t>individual characteristics</a:t>
            </a:r>
            <a:r>
              <a:rPr lang="en-US" sz="2800" b="1" dirty="0"/>
              <a:t>?</a:t>
            </a:r>
            <a:endParaRPr lang="en-US" sz="2800" dirty="0"/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81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51675-3ECD-ED54-E610-CDCFBF035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03D3-F437-1F06-6073-35392002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33E1A-3C5C-4A21-DE59-C97A5A83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8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07B3-9E46-3F5A-0F38-4175B68D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BB939-0B5D-2568-2209-E5DC938A7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572126"/>
            <a:ext cx="10246869" cy="4574674"/>
          </a:xfrm>
        </p:spPr>
        <p:txBody>
          <a:bodyPr/>
          <a:lstStyle/>
          <a:p>
            <a:r>
              <a:rPr lang="en-US" dirty="0"/>
              <a:t>(How are we going to answer the questions) </a:t>
            </a:r>
          </a:p>
          <a:p>
            <a:r>
              <a:rPr lang="en-US" dirty="0"/>
              <a:t>Compare the replication between datasets, as well as the total correlation of the whole datasets(</a:t>
            </a:r>
            <a:r>
              <a:rPr lang="en-US" dirty="0" err="1"/>
              <a:t>rowbinded</a:t>
            </a:r>
            <a:r>
              <a:rPr lang="en-US" dirty="0"/>
              <a:t> of the four) </a:t>
            </a:r>
          </a:p>
          <a:p>
            <a:r>
              <a:rPr lang="en-US" dirty="0"/>
              <a:t>Number of participants </a:t>
            </a:r>
          </a:p>
          <a:p>
            <a:r>
              <a:rPr lang="en-US" dirty="0"/>
              <a:t>Measures in the data</a:t>
            </a:r>
          </a:p>
          <a:p>
            <a:r>
              <a:rPr lang="en-US" dirty="0"/>
              <a:t>When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B7116-74AD-DB33-63C1-35AC7AED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87A12-E7DD-00A0-92AA-D123FAE2366F}"/>
              </a:ext>
            </a:extLst>
          </p:cNvPr>
          <p:cNvSpPr txBox="1"/>
          <p:nvPr/>
        </p:nvSpPr>
        <p:spPr>
          <a:xfrm>
            <a:off x="596900" y="3995678"/>
            <a:ext cx="9055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The Learning and Transfer Lab collected data from students enrolled in PSYCH 202 (Introduction to Psychology) from Spring 2018 to Fall 2023.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Data were gathered via Qualtrics surveys taken for extra credit.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Surveys assessed: 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   Cognitive/Clinical assessment (Fluid Intelligence through Matrices tests, ADHD short assessment)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   Personality traits (Big Five, Grit, Growth Mindset)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Between-subject data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(no full sentences)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817</Words>
  <Application>Microsoft Office PowerPoint</Application>
  <PresentationFormat>Widescreen</PresentationFormat>
  <Paragraphs>153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Semester effect on cognitive and personality test score variation -an analysis of undergraduate students’ data from 2018 to 2023  Shuheng Jiang  Psychology-Data Science in  Human Behavior Program,  University of Wisconsin-Madison  Advisor: Freya Joëssel  December 2024</vt:lpstr>
      <vt:lpstr>Agenda </vt:lpstr>
      <vt:lpstr>Project overview</vt:lpstr>
      <vt:lpstr>Motivation</vt:lpstr>
      <vt:lpstr>Motivation</vt:lpstr>
      <vt:lpstr>Motivation</vt:lpstr>
      <vt:lpstr>Research question</vt:lpstr>
      <vt:lpstr>Data</vt:lpstr>
      <vt:lpstr>Data</vt:lpstr>
      <vt:lpstr>Data Description </vt:lpstr>
      <vt:lpstr>Data Analysis</vt:lpstr>
      <vt:lpstr>Data Analysis</vt:lpstr>
      <vt:lpstr>PowerPoint Presentation</vt:lpstr>
      <vt:lpstr>Effective delivery techniques</vt:lpstr>
      <vt:lpstr>Navigating Q&amp;A sessions</vt:lpstr>
      <vt:lpstr>Final tips &amp; takeaways</vt:lpstr>
      <vt:lpstr>Navigating Q&amp;A sessions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Shuheng Jiang</dc:creator>
  <cp:lastModifiedBy>Shuheng Jiang</cp:lastModifiedBy>
  <cp:revision>1</cp:revision>
  <dcterms:created xsi:type="dcterms:W3CDTF">2024-10-24T16:48:46Z</dcterms:created>
  <dcterms:modified xsi:type="dcterms:W3CDTF">2024-11-15T01:30:02Z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