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36" r:id="rId6"/>
    <p:sldId id="339" r:id="rId7"/>
    <p:sldId id="348" r:id="rId8"/>
    <p:sldId id="340" r:id="rId9"/>
    <p:sldId id="341" r:id="rId10"/>
    <p:sldId id="342" r:id="rId11"/>
    <p:sldId id="345" r:id="rId12"/>
    <p:sldId id="346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50" d="100"/>
          <a:sy n="50" d="100"/>
        </p:scale>
        <p:origin x="180" y="2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4030" y="1999326"/>
            <a:ext cx="9157970" cy="32464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Semester effect on cognitive and personality test score variation</a:t>
            </a: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 analysis of undergraduate students’ data from 2018 to 2023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Shuheng Jiang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Psychology-Data Science in Human Behavior Program</a:t>
            </a:r>
            <a:r>
              <a:rPr lang="en-US" sz="2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University of Wisconsin-Madison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Freya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Joëssel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9221645" cy="394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Learning and Transfer Lab collected data from students enrolled in PSYCH 202 (Introduction to Psychology) from Spring 2018 to Fall 2023.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Data were gathered via Qualtrics surveys taken for extra credit.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Surveys assessed: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Cognitive/Clinical assessment (Fluid Intelligence through Matrices tests, ADHD short assessment)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Personality traits (Big Five, Grit, Growth Mindset)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Between-subject data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ABF0-2C3E-4AE1-0EC7-E9515C6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22FA-EBAF-60A5-8ED1-1ABE2963D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498600"/>
            <a:ext cx="8324089" cy="4067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283E7-F4AB-63CF-7B7C-8B71C3C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{B9192A32-1C34-4D70-BC6D-32527CC9067E}tf16411248_win32</Template>
  <TotalTime>69</TotalTime>
  <Words>359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 Light</vt:lpstr>
      <vt:lpstr>Calibri</vt:lpstr>
      <vt:lpstr>Posterama</vt:lpstr>
      <vt:lpstr>Times New Roman</vt:lpstr>
      <vt:lpstr>Wingdings</vt:lpstr>
      <vt:lpstr>Custom</vt:lpstr>
      <vt:lpstr>Semester effect on cognitive and personality test score variation -an analysis of undergraduate students’ data from 2018 to 2023  Shuheng Jiang  Psychology-Data Science in Human Behavior Program, University of Wisconsin-Madison  Advisor: Freya Joëssel  December 2024</vt:lpstr>
      <vt:lpstr>Agenda </vt:lpstr>
      <vt:lpstr>Project overview</vt:lpstr>
      <vt:lpstr>Data Description </vt:lpstr>
      <vt:lpstr>Selecting  visual aids</vt:lpstr>
      <vt:lpstr>Effective delivery techniques</vt:lpstr>
      <vt:lpstr>Navigating Q&amp;A sessions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Shuheng Jiang</dc:creator>
  <cp:lastModifiedBy>Shuheng Jiang</cp:lastModifiedBy>
  <cp:revision>1</cp:revision>
  <dcterms:created xsi:type="dcterms:W3CDTF">2024-10-24T16:48:46Z</dcterms:created>
  <dcterms:modified xsi:type="dcterms:W3CDTF">2024-10-24T17:58:45Z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