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A6A90-9A87-4DE2-AB5B-920B56A0980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0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6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2765-D675-4717-BDD8-DE0F69B372F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1347-58E6-47FE-95FC-C589F8E3F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CNN </a:t>
            </a:r>
            <a:br>
              <a:rPr lang="en-IN" dirty="0" smtClean="0"/>
            </a:br>
            <a:r>
              <a:rPr lang="en-IN" dirty="0" smtClean="0"/>
              <a:t>(Convolution Neural Networks)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Data Science\deeplearning\PPTs\CNN-Filters\CNN Continued\1Convolution ima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39379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:\Data Science\deeplearning\PPTs\CNN-Filters\CNN Continued\2Convolution image with pad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70434" cy="33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:\Data Science\deeplearning\PPTs\CNN-Filters\CNN Continued\3Activation Map filt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53494"/>
            <a:ext cx="762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CNN</a:t>
            </a:r>
            <a:endParaRPr lang="en-IN" dirty="0"/>
          </a:p>
        </p:txBody>
      </p:sp>
      <p:pic>
        <p:nvPicPr>
          <p:cNvPr id="1026" name="Picture 2" descr="D:\Data Science\deeplearning\PPTs\CNN-Filters\Advantages of CNN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729581"/>
            <a:ext cx="80867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Different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100" dirty="0" smtClean="0"/>
              <a:t>A</a:t>
            </a:r>
            <a:r>
              <a:rPr lang="en-IN" sz="2100" dirty="0"/>
              <a:t> Convolutional Neural Network(CNN) architecture has three main parts:</a:t>
            </a: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>A </a:t>
            </a:r>
            <a:r>
              <a:rPr lang="en-IN" sz="2100" b="1" dirty="0"/>
              <a:t>convolutional layer</a:t>
            </a:r>
            <a:r>
              <a:rPr lang="en-IN" sz="2100" dirty="0"/>
              <a:t> that extracts features from a source image. Convolution helps with blurring, sharpening, edge detection, noise reduction, or other operations that can help the machine to learn specific characteristics of an image.</a:t>
            </a: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/>
            </a:r>
            <a:br>
              <a:rPr lang="en-IN" sz="2100" dirty="0"/>
            </a:br>
            <a:r>
              <a:rPr lang="en-IN" sz="2100" b="1" dirty="0"/>
              <a:t>A pooling layer</a:t>
            </a:r>
            <a:r>
              <a:rPr lang="en-IN" sz="2100" dirty="0"/>
              <a:t> that reduces the image dimensionality without losing important features or patterns.</a:t>
            </a: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/>
            </a:r>
            <a:br>
              <a:rPr lang="en-IN" sz="2100" dirty="0"/>
            </a:br>
            <a:r>
              <a:rPr lang="en-IN" sz="2100" b="1" dirty="0" smtClean="0"/>
              <a:t>A fully connected layer</a:t>
            </a:r>
            <a:r>
              <a:rPr lang="en-IN" sz="2100" dirty="0"/>
              <a:t> also known as the dense layer, in which the results of the convolutional layers are fed through one or more neural layers to generate a prediction</a:t>
            </a:r>
            <a:r>
              <a:rPr lang="en-IN" sz="2100" dirty="0" smtClean="0"/>
              <a:t>.</a:t>
            </a:r>
            <a:r>
              <a:rPr lang="en-IN" sz="2100" dirty="0"/>
              <a:t> </a:t>
            </a: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/>
            </a:r>
            <a:br>
              <a:rPr lang="en-IN" sz="2100" dirty="0"/>
            </a:br>
            <a:r>
              <a:rPr lang="en-IN" sz="2100" dirty="0"/>
              <a:t>In between the convolutional layer and the fully connected layer, there is a </a:t>
            </a:r>
            <a:r>
              <a:rPr lang="en-IN" sz="2100" b="1" dirty="0"/>
              <a:t>‘Flatten’ layer</a:t>
            </a:r>
            <a:r>
              <a:rPr lang="en-IN" sz="2100" dirty="0"/>
              <a:t>. Flattening transforms a two-dimensional matrix of features into a vector that can be fed into a fully connected neural network classifier.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6876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668"/>
            <a:ext cx="8229600" cy="3941027"/>
          </a:xfrm>
        </p:spPr>
      </p:pic>
    </p:spTree>
    <p:extLst>
      <p:ext uri="{BB962C8B-B14F-4D97-AF65-F5344CB8AC3E}">
        <p14:creationId xmlns:p14="http://schemas.microsoft.com/office/powerpoint/2010/main" val="25869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Data Science\deeplearning\PPTs\CNN-Filters\CNN Intro\1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5494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:\Data Science\deeplearning\PPTs\CNN-Filters\CNN Intro\2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35" y="1600200"/>
            <a:ext cx="62337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:\Data Science\deeplearning\PPTs\CNN-Filters\CNN Intro\3.CNN-2D to 1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31" y="1600200"/>
            <a:ext cx="631293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D:\Data Science\deeplearning\PPTs\CNN-Filters\CNN Intro\4.CNN-2D to 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609600"/>
            <a:ext cx="77533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:\Data Science\deeplearning\PPTs\CNN-Filters\CNN Intro\5.CNN-2D to 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652463"/>
            <a:ext cx="76295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D:\Data Science\deeplearning\PPTs\CNN-Filters\CNN Intro\CNN-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2959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D:\Data Science\deeplearning\PPTs\CNN-Filters\CNN Intro\Convolution in 3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0" y="1676400"/>
            <a:ext cx="8543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D:\Data Science\deeplearning\PPTs\CNN-Filters\CNN Intro\Max Poo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3" y="2514600"/>
            <a:ext cx="5045075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15839</TotalTime>
  <Words>7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CNN  (Convolution Neural Networks)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CNN</vt:lpstr>
      <vt:lpstr>Different Layers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CNN</dc:title>
  <dc:creator>Sreenivas</dc:creator>
  <cp:lastModifiedBy>Sreenivas</cp:lastModifiedBy>
  <cp:revision>7</cp:revision>
  <dcterms:created xsi:type="dcterms:W3CDTF">2018-06-01T13:21:06Z</dcterms:created>
  <dcterms:modified xsi:type="dcterms:W3CDTF">2019-08-01T03:03:36Z</dcterms:modified>
</cp:coreProperties>
</file>