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1361" r:id="rId2"/>
    <p:sldId id="1381" r:id="rId3"/>
    <p:sldId id="1343" r:id="rId4"/>
    <p:sldId id="1341" r:id="rId5"/>
    <p:sldId id="1344" r:id="rId6"/>
    <p:sldId id="1342" r:id="rId7"/>
    <p:sldId id="1364" r:id="rId8"/>
    <p:sldId id="1365" r:id="rId9"/>
    <p:sldId id="1380" r:id="rId10"/>
    <p:sldId id="1383" r:id="rId11"/>
    <p:sldId id="1340" r:id="rId12"/>
    <p:sldId id="1357" r:id="rId13"/>
    <p:sldId id="1336" r:id="rId14"/>
    <p:sldId id="1335" r:id="rId15"/>
    <p:sldId id="1339" r:id="rId16"/>
    <p:sldId id="1345" r:id="rId17"/>
    <p:sldId id="1375" r:id="rId18"/>
    <p:sldId id="1376" r:id="rId19"/>
    <p:sldId id="1366" r:id="rId20"/>
    <p:sldId id="1367" r:id="rId21"/>
    <p:sldId id="1358" r:id="rId22"/>
    <p:sldId id="1346" r:id="rId23"/>
    <p:sldId id="1338" r:id="rId24"/>
    <p:sldId id="1328" r:id="rId25"/>
    <p:sldId id="1347" r:id="rId26"/>
    <p:sldId id="132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9478" autoAdjust="0"/>
  </p:normalViewPr>
  <p:slideViewPr>
    <p:cSldViewPr>
      <p:cViewPr varScale="1">
        <p:scale>
          <a:sx n="82" d="100"/>
          <a:sy n="82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06CD6-F1A2-431B-8CA2-BE67F1C7A61B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DAED0-9C77-462F-9701-D88280EE99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8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ronhadad.com/deep-learning-most-amazing-application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ngularity-c3p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763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1708" y="457200"/>
            <a:ext cx="8839200" cy="1066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00B050"/>
                </a:solidFill>
              </a:rPr>
              <a:t>Journey towards AI world…</a:t>
            </a:r>
          </a:p>
        </p:txBody>
      </p:sp>
    </p:spTree>
    <p:extLst>
      <p:ext uri="{BB962C8B-B14F-4D97-AF65-F5344CB8AC3E}">
        <p14:creationId xmlns:p14="http://schemas.microsoft.com/office/powerpoint/2010/main" val="164845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More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http://www.yaronhadad.com/</a:t>
            </a:r>
            <a:r>
              <a:rPr lang="en-US">
                <a:hlinkClick r:id="rId2"/>
              </a:rPr>
              <a:t>deep-learning-most-amazing-applications/</a:t>
            </a:r>
            <a:r>
              <a:rPr lang="en-US"/>
              <a:t>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46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329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What is deep machine learning(DL)?</a:t>
            </a:r>
          </a:p>
        </p:txBody>
      </p:sp>
    </p:spTree>
    <p:extLst>
      <p:ext uri="{BB962C8B-B14F-4D97-AF65-F5344CB8AC3E}">
        <p14:creationId xmlns:p14="http://schemas.microsoft.com/office/powerpoint/2010/main" val="262967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Traditional ML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929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How can we automate the feature extraction?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7476"/>
            <a:ext cx="8534400" cy="1981201"/>
          </a:xfrm>
        </p:spPr>
        <p:txBody>
          <a:bodyPr>
            <a:normAutofit fontScale="85000" lnSpcReduction="10000"/>
          </a:bodyPr>
          <a:lstStyle/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sz="3300" dirty="0">
                <a:solidFill>
                  <a:srgbClr val="FFC000"/>
                </a:solidFill>
              </a:rPr>
              <a:t>Most important discovery: Human brain understands the unstructured data by using hierarchical representations </a:t>
            </a:r>
            <a:br>
              <a:rPr lang="en-US" sz="3300" dirty="0">
                <a:solidFill>
                  <a:srgbClr val="FFC000"/>
                </a:solidFill>
              </a:rPr>
            </a:br>
            <a:endParaRPr lang="en-US" sz="3300" dirty="0">
              <a:solidFill>
                <a:srgbClr val="FFC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8" y="2672862"/>
            <a:ext cx="76962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467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Deep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88" y="1295400"/>
            <a:ext cx="8558212" cy="3581400"/>
          </a:xfrm>
        </p:spPr>
        <p:txBody>
          <a:bodyPr>
            <a:normAutofit fontScale="92500" lnSpcReduction="20000"/>
          </a:bodyPr>
          <a:lstStyle/>
          <a:p>
            <a:pPr algn="just"/>
            <a:endParaRPr lang="en-US" dirty="0"/>
          </a:p>
          <a:p>
            <a:pPr algn="just"/>
            <a:r>
              <a:rPr lang="en-US" dirty="0"/>
              <a:t>Neural networks inspired from human brain could be used to automate feature extraction of unstructured data. Neural networks with more than three levels of depth are called as deep networks.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02" y="3733800"/>
            <a:ext cx="873442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46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Deep Learning Algorithms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71800"/>
            <a:ext cx="84582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000" y="1032808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/>
              <a:t>Deep learning algorithms allows the deep neural networks to learn multiple levels of abstraction (i.e., hierarchical features) on unstructured data formats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423223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Why Neural Network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Neural network models could be used for automatic pattern recognition:</a:t>
            </a:r>
          </a:p>
          <a:p>
            <a:pPr lvl="1" algn="just"/>
            <a:r>
              <a:rPr lang="en-US" dirty="0">
                <a:solidFill>
                  <a:srgbClr val="FFC000"/>
                </a:solidFill>
              </a:rPr>
              <a:t>Classification</a:t>
            </a:r>
          </a:p>
          <a:p>
            <a:pPr lvl="1" algn="just"/>
            <a:r>
              <a:rPr lang="en-US" dirty="0">
                <a:solidFill>
                  <a:srgbClr val="FFC000"/>
                </a:solidFill>
              </a:rPr>
              <a:t>Regression</a:t>
            </a:r>
          </a:p>
          <a:p>
            <a:pPr lvl="1" algn="just"/>
            <a:r>
              <a:rPr lang="en-US" dirty="0">
                <a:solidFill>
                  <a:srgbClr val="FFC000"/>
                </a:solidFill>
              </a:rPr>
              <a:t>Dimensionality Reduction</a:t>
            </a:r>
          </a:p>
          <a:p>
            <a:pPr lvl="1" algn="just"/>
            <a:r>
              <a:rPr lang="en-US" dirty="0">
                <a:solidFill>
                  <a:srgbClr val="FFC000"/>
                </a:solidFill>
              </a:rPr>
              <a:t>Word </a:t>
            </a:r>
            <a:r>
              <a:rPr lang="en-US" dirty="0" err="1">
                <a:solidFill>
                  <a:srgbClr val="FFC000"/>
                </a:solidFill>
              </a:rPr>
              <a:t>embeddings</a:t>
            </a:r>
            <a:endParaRPr lang="en-US" dirty="0"/>
          </a:p>
          <a:p>
            <a:pPr marL="457200" lvl="1" indent="0" algn="just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60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Neural network models could be used to extract features automatically</a:t>
            </a:r>
            <a:endParaRPr lang="en-US" dirty="0">
              <a:solidFill>
                <a:srgbClr val="FFC000"/>
              </a:solidFill>
            </a:endParaRPr>
          </a:p>
          <a:p>
            <a:pPr lvl="1" algn="just"/>
            <a:r>
              <a:rPr lang="en-US" dirty="0">
                <a:solidFill>
                  <a:srgbClr val="FFC000"/>
                </a:solidFill>
              </a:rPr>
              <a:t>Feature extractors from image/speech data</a:t>
            </a:r>
          </a:p>
          <a:p>
            <a:pPr lvl="1" algn="just"/>
            <a:r>
              <a:rPr lang="en-US" dirty="0">
                <a:solidFill>
                  <a:srgbClr val="FFC000"/>
                </a:solidFill>
              </a:rPr>
              <a:t>Feature extractors from sequence data like text/</a:t>
            </a:r>
            <a:r>
              <a:rPr lang="en-US" dirty="0" err="1">
                <a:solidFill>
                  <a:srgbClr val="FFC000"/>
                </a:solidFill>
              </a:rPr>
              <a:t>timeseries</a:t>
            </a:r>
            <a:endParaRPr lang="en-US" dirty="0">
              <a:solidFill>
                <a:srgbClr val="FFC000"/>
              </a:solidFill>
            </a:endParaRPr>
          </a:p>
          <a:p>
            <a:pPr lvl="1" algn="just"/>
            <a:endParaRPr lang="en-US" dirty="0">
              <a:solidFill>
                <a:srgbClr val="FFC000"/>
              </a:solidFill>
            </a:endParaRPr>
          </a:p>
          <a:p>
            <a:pPr algn="just"/>
            <a:r>
              <a:rPr lang="en-US" dirty="0"/>
              <a:t>Neural network model learning could be scaled well</a:t>
            </a:r>
          </a:p>
          <a:p>
            <a:pPr lvl="1" algn="just"/>
            <a:r>
              <a:rPr lang="en-US" dirty="0">
                <a:solidFill>
                  <a:srgbClr val="FFC000"/>
                </a:solidFill>
              </a:rPr>
              <a:t>Most mining tasks involve big datasets and stochastic gradient learning algorithm can handle the learning task over big datasets</a:t>
            </a:r>
          </a:p>
          <a:p>
            <a:pPr marL="457200" lvl="1" indent="0" algn="just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457200" lvl="1" indent="0" algn="just">
              <a:buNone/>
            </a:pP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Why Neural Network models?</a:t>
            </a:r>
          </a:p>
        </p:txBody>
      </p:sp>
    </p:spTree>
    <p:extLst>
      <p:ext uri="{BB962C8B-B14F-4D97-AF65-F5344CB8AC3E}">
        <p14:creationId xmlns:p14="http://schemas.microsoft.com/office/powerpoint/2010/main" val="2156301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136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Most common deep neural networks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677" y="1600200"/>
            <a:ext cx="481232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" y="1555597"/>
            <a:ext cx="4343400" cy="267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85" y="4476750"/>
            <a:ext cx="74771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6800" y="12308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Feed Forward Neural Network(FFNN)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845" y="1230868"/>
            <a:ext cx="327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Recurrent Neural Network(RNN)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1462" y="422974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Convolutional Neural Network(CNN)</a:t>
            </a:r>
          </a:p>
        </p:txBody>
      </p:sp>
    </p:spTree>
    <p:extLst>
      <p:ext uri="{BB962C8B-B14F-4D97-AF65-F5344CB8AC3E}">
        <p14:creationId xmlns:p14="http://schemas.microsoft.com/office/powerpoint/2010/main" val="3351101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AI applications</a:t>
            </a:r>
          </a:p>
        </p:txBody>
      </p:sp>
    </p:spTree>
    <p:extLst>
      <p:ext uri="{BB962C8B-B14F-4D97-AF65-F5344CB8AC3E}">
        <p14:creationId xmlns:p14="http://schemas.microsoft.com/office/powerpoint/2010/main" val="2874068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Benefits of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619623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Benefits of Deep Machine Learning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28788"/>
            <a:ext cx="8839200" cy="398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9065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The role of AI(data) scientist</a:t>
            </a:r>
          </a:p>
        </p:txBody>
      </p:sp>
    </p:spTree>
    <p:extLst>
      <p:ext uri="{BB962C8B-B14F-4D97-AF65-F5344CB8AC3E}">
        <p14:creationId xmlns:p14="http://schemas.microsoft.com/office/powerpoint/2010/main" val="4038574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35" y="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Role of data scientist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458200" cy="3505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Data scientist must build those networks and fine tune those networks based on the problem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Must take care of entire data analysis pipeline implementation and serving version of models for client applications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657600"/>
            <a:ext cx="82296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7857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The Engines for Modern AI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6" y="1905000"/>
            <a:ext cx="9144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2000" y="1437473"/>
            <a:ext cx="800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How can a </a:t>
            </a:r>
            <a:r>
              <a:rPr lang="en-US" sz="2400" dirty="0" err="1">
                <a:solidFill>
                  <a:srgbClr val="FFC000"/>
                </a:solidFill>
              </a:rPr>
              <a:t>datascientist</a:t>
            </a:r>
            <a:r>
              <a:rPr lang="en-US" sz="2400" dirty="0">
                <a:solidFill>
                  <a:srgbClr val="FFC000"/>
                </a:solidFill>
              </a:rPr>
              <a:t> build such deep learning networks?</a:t>
            </a:r>
          </a:p>
        </p:txBody>
      </p:sp>
    </p:spTree>
    <p:extLst>
      <p:ext uri="{BB962C8B-B14F-4D97-AF65-F5344CB8AC3E}">
        <p14:creationId xmlns:p14="http://schemas.microsoft.com/office/powerpoint/2010/main" val="3460283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Where do you deploy them?</a:t>
            </a:r>
          </a:p>
        </p:txBody>
      </p:sp>
    </p:spTree>
    <p:extLst>
      <p:ext uri="{BB962C8B-B14F-4D97-AF65-F5344CB8AC3E}">
        <p14:creationId xmlns:p14="http://schemas.microsoft.com/office/powerpoint/2010/main" val="152993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AI in Action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610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" y="4876800"/>
            <a:ext cx="808672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097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3431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Object Recognition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10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86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Image Captioning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001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35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Object Detection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305800" cy="487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25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Text detection and retrieval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06779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036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Text Summarization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8074859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764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Text Translation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46" y="2133600"/>
            <a:ext cx="8153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59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bots use case</a:t>
            </a:r>
          </a:p>
        </p:txBody>
      </p:sp>
      <p:pic>
        <p:nvPicPr>
          <p:cNvPr id="17410" name="Picture 2" descr="Image result for ai chatbots could lead to conversational advertis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7696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170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32428</TotalTime>
  <Words>320</Words>
  <Application>Microsoft Office PowerPoint</Application>
  <PresentationFormat>On-screen Show (4:3)</PresentationFormat>
  <Paragraphs>52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Presentation</vt:lpstr>
      <vt:lpstr>AI applications</vt:lpstr>
      <vt:lpstr>Object Recognition</vt:lpstr>
      <vt:lpstr>Image Captioning</vt:lpstr>
      <vt:lpstr>Object Detection</vt:lpstr>
      <vt:lpstr>Text detection and retrieval</vt:lpstr>
      <vt:lpstr>Text Summarization</vt:lpstr>
      <vt:lpstr>Text Translation</vt:lpstr>
      <vt:lpstr>bots use case</vt:lpstr>
      <vt:lpstr>More applications</vt:lpstr>
      <vt:lpstr>PowerPoint Presentation</vt:lpstr>
      <vt:lpstr>What is deep machine learning(DL)?</vt:lpstr>
      <vt:lpstr>Traditional ML</vt:lpstr>
      <vt:lpstr>How can we automate the feature extraction?</vt:lpstr>
      <vt:lpstr>Deep neural networks</vt:lpstr>
      <vt:lpstr>Deep Learning Algorithms</vt:lpstr>
      <vt:lpstr>Why Neural Network models?</vt:lpstr>
      <vt:lpstr>Why Neural Network models?</vt:lpstr>
      <vt:lpstr>Most common deep neural networks</vt:lpstr>
      <vt:lpstr>Benefits of Deep Learning</vt:lpstr>
      <vt:lpstr>Benefits of Deep Machine Learning</vt:lpstr>
      <vt:lpstr>The role of AI(data) scientist</vt:lpstr>
      <vt:lpstr>Role of data scientist</vt:lpstr>
      <vt:lpstr>The Engines for Modern AI</vt:lpstr>
      <vt:lpstr>Where do you deploy them?</vt:lpstr>
      <vt:lpstr>AI in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Pattern</dc:title>
  <dc:creator>MaramReddy, ThimmaReddy</dc:creator>
  <cp:lastModifiedBy>cnu.jilla@outlook.com</cp:lastModifiedBy>
  <cp:revision>2176</cp:revision>
  <dcterms:created xsi:type="dcterms:W3CDTF">2006-08-16T00:00:00Z</dcterms:created>
  <dcterms:modified xsi:type="dcterms:W3CDTF">2025-07-09T06:06:53Z</dcterms:modified>
</cp:coreProperties>
</file>