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75"/>
  </p:normalViewPr>
  <p:slideViewPr>
    <p:cSldViewPr snapToGrid="0" snapToObjects="1">
      <p:cViewPr varScale="1">
        <p:scale>
          <a:sx n="94" d="100"/>
          <a:sy n="94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FF93-9D7D-844C-84EB-D8E1E1904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BBACC-D728-5E40-9613-645AD81AC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4058-0B1F-754B-B813-A6082990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6DFB-8CB0-8A41-9473-F9B1749701C4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0CE8-84B1-B746-ACEF-5DEA3998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DB199-1CF1-4740-90EB-8C87B052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9FEB-D59C-EB41-AD97-3D892572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0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851E-1743-0341-B3F6-20F3983D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860BB-BC33-BE43-A830-14C1CD708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A8B4-19FC-2049-8853-69F4A95F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6DFB-8CB0-8A41-9473-F9B1749701C4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A5F9D-4674-F143-9875-021E3E14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8B385-F5DC-514C-9C81-51D11724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9FEB-D59C-EB41-AD97-3D892572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EF8F8-8A5C-3545-9CE1-443EE3C07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EF454-D1D2-C546-ACEA-1A66824C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A5C9-7500-5E44-80DA-E175045B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6DFB-8CB0-8A41-9473-F9B1749701C4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0747-26DE-D049-A519-A877BB2A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3692-10D5-884E-A3FF-A0143F6F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9FEB-D59C-EB41-AD97-3D892572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0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5DA-5BDA-1249-8D62-611F290A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4DA0-4D3B-4D42-B476-60DC0653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039A-FB85-4243-B12C-D08C2294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6DFB-8CB0-8A41-9473-F9B1749701C4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2297-5A68-744E-9A75-CE7B0745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AB5D-C459-C044-BD9E-18B192BC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9FEB-D59C-EB41-AD97-3D892572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C8F0-705B-704F-9BAE-2E1C0E7F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A4704-DC34-8F4C-A027-66F8C3942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2CFAF-60FA-324A-BECC-2B43EA6C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6DFB-8CB0-8A41-9473-F9B1749701C4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25D98-7626-E547-A65B-D0798C6C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56EC3-C705-4243-80C7-8D838309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9FEB-D59C-EB41-AD97-3D892572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9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C3AE-541C-424B-BE69-85AC636F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DC75F-C21A-F348-A549-A428127D3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1C373-1AE3-3B4E-BD11-C653C2A4F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B675D-7C7A-3C4B-A5AA-9BDA7407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6DFB-8CB0-8A41-9473-F9B1749701C4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B23F8-7C6B-E54B-B160-6E2DC4A9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DD0AE-475D-3F41-9239-EC907248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9FEB-D59C-EB41-AD97-3D892572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1912-06AF-E74C-BCC1-29824C0D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E0494-F4E1-5742-8005-44E3B57C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E9AA8-591B-FF4E-9D87-5CBAA2688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BEEB9-04F2-D844-BC4B-ED8EA48FE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87E3E-9DFE-564A-ACFC-3844D2B97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1FB69-C24A-5F4E-9617-15AE8B6A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6DFB-8CB0-8A41-9473-F9B1749701C4}" type="datetimeFigureOut">
              <a:rPr lang="en-US" smtClean="0"/>
              <a:t>3/20/21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7143B-1852-834D-AE00-07A8FE5E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FEF23-CD26-0C4C-9DFA-7815AC04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9FEB-D59C-EB41-AD97-3D892572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C79F-4DDE-6D48-9635-EFD2D458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7568A-002C-844F-9555-D8605E78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6DFB-8CB0-8A41-9473-F9B1749701C4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BD52B-E846-0F48-B29E-41869152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72ACA-F15A-544E-BAE4-77F1CF54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9FEB-D59C-EB41-AD97-3D892572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CA4A8-D4D7-6349-BD58-3AF42489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6DFB-8CB0-8A41-9473-F9B1749701C4}" type="datetimeFigureOut">
              <a:rPr lang="en-US" smtClean="0"/>
              <a:t>3/20/21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97C1F-0E45-3C44-8879-0CBD884D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E603F-D894-FB40-BE44-90607925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9FEB-D59C-EB41-AD97-3D892572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4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728C-225D-4543-B16F-79DE6575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A341-1F33-764A-865C-D5633F34E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DA2B8-C196-D442-A0B0-0E39ED5A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5C826-1B18-064C-A9D4-F7988884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6DFB-8CB0-8A41-9473-F9B1749701C4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BFE76-3F46-BC41-BD3F-B56116E1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8362E-009B-054E-B2CA-836B3D84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9FEB-D59C-EB41-AD97-3D892572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7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6614-8242-B440-962B-0CCEF4D1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6FA12-BB5E-9049-BE21-5C87C5967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FB326-606E-E345-94BB-2D6570AD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15E6-8125-A34E-B7DB-FA7DB4B1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6DFB-8CB0-8A41-9473-F9B1749701C4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A7FD-D5E8-D341-A4BC-A6CA6A66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38C0A-9397-DA40-9EF3-5C22EAB5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9FEB-D59C-EB41-AD97-3D892572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761D9-3F0F-E940-AABA-61DE8FC8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9E49-F70D-2641-A8BD-93EDFA46F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3A65-CF39-A840-8E71-1C74776E9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6DFB-8CB0-8A41-9473-F9B1749701C4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1323-74A7-7A40-BE72-8BB3A859F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0FDDA-090D-DD43-B3EB-EF9F35EB4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F9FEB-D59C-EB41-AD97-3D892572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2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EB3501-089B-424B-A084-C9E92CC0B03F}"/>
              </a:ext>
            </a:extLst>
          </p:cNvPr>
          <p:cNvGrpSpPr/>
          <p:nvPr/>
        </p:nvGrpSpPr>
        <p:grpSpPr>
          <a:xfrm>
            <a:off x="1326106" y="168081"/>
            <a:ext cx="9376012" cy="5839446"/>
            <a:chOff x="1407994" y="195377"/>
            <a:chExt cx="9376012" cy="5839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04703E-4C6F-5E44-AB44-AC4D0FFCE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7994" y="195377"/>
              <a:ext cx="9376012" cy="583944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0256C9-84BF-3D45-B3C4-5152B86E4667}"/>
                </a:ext>
              </a:extLst>
            </p:cNvPr>
            <p:cNvSpPr/>
            <p:nvPr/>
          </p:nvSpPr>
          <p:spPr>
            <a:xfrm>
              <a:off x="1407994" y="195377"/>
              <a:ext cx="516340" cy="254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6E3FC3-7182-C54B-A6BA-83A490C67252}"/>
              </a:ext>
            </a:extLst>
          </p:cNvPr>
          <p:cNvSpPr txBox="1"/>
          <p:nvPr/>
        </p:nvSpPr>
        <p:spPr>
          <a:xfrm>
            <a:off x="2340728" y="5501964"/>
            <a:ext cx="7756208" cy="9925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050" dirty="0">
              <a:latin typeface="Helvetica" pitchFamily="2" charset="0"/>
            </a:endParaRP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0%                                                                   45.5%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0A747D-84A8-614A-83CA-414EC7FC2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13" t="89676" r="11456" b="4752"/>
          <a:stretch/>
        </p:blipFill>
        <p:spPr>
          <a:xfrm>
            <a:off x="2820538" y="5575174"/>
            <a:ext cx="6550925" cy="4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9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 JIJON</dc:creator>
  <cp:lastModifiedBy>Sofia JIJON</cp:lastModifiedBy>
  <cp:revision>5</cp:revision>
  <cp:lastPrinted>2021-03-20T10:08:54Z</cp:lastPrinted>
  <dcterms:created xsi:type="dcterms:W3CDTF">2021-03-20T10:04:18Z</dcterms:created>
  <dcterms:modified xsi:type="dcterms:W3CDTF">2021-03-20T10:24:42Z</dcterms:modified>
</cp:coreProperties>
</file>