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8BCBB8-545B-2B54-23ED-8DAE3E1E5CF2}" v="1016" dt="2024-11-10T06:01:37.834"/>
    <p1510:client id="{1E84CB0E-DBB5-6876-2C9C-747797D6945B}" v="48" dt="2024-11-10T06:13:46.946"/>
    <p1510:client id="{A87C98C5-2F60-4246-CD7C-CC5D0686E5E4}" v="13" dt="2024-11-11T09:30:32.356"/>
    <p1510:client id="{B62582EF-1522-9D0E-F407-676D8F16E7B3}" v="721" dt="2024-11-11T09:28:05.840"/>
    <p1510:client id="{C8962CBE-556A-1D29-356F-F5757CB4E9C2}" v="306" dt="2024-11-10T06:00:54.387"/>
    <p1510:client id="{DEC6A5E6-E8A1-2C03-DBD7-C8640D51B6BF}" v="12" dt="2024-11-10T06:04:55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0"/>
  </p:normalViewPr>
  <p:slideViewPr>
    <p:cSldViewPr snapToGrid="0">
      <p:cViewPr varScale="1">
        <p:scale>
          <a:sx n="90" d="100"/>
          <a:sy n="90" d="100"/>
        </p:scale>
        <p:origin x="23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63D19-5BC8-E229-B8A4-6214900A4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6F2402-B039-AA26-AE5B-A6515A9A1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9E8977-8AF8-1061-47DA-5644FB65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B0F4-F904-1748-BB49-342B709D4F05}" type="datetimeFigureOut">
              <a:rPr kumimoji="1" lang="ko-KR" altLang="en-US" smtClean="0"/>
              <a:t>2024. 11. 11.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990C68-C4E9-2C91-57CC-C423AE56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A35B4-3EAB-56EB-F2FF-1A0DA392A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F0BD-472B-E24D-BFBB-64E19966DD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968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BB945-00F8-77F3-DCEE-480C189FC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1D4D20-F632-2128-DC9D-BCB1841D6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AC4A7A-8B0A-891E-0ED6-EE5155626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B0F4-F904-1748-BB49-342B709D4F05}" type="datetimeFigureOut">
              <a:rPr kumimoji="1" lang="ko-KR" altLang="en-US" smtClean="0"/>
              <a:t>2024. 11. 11.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EAE1D4-3DB3-A808-9CA3-FD9B06A84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A57206-70B9-6F02-FD24-AD6B45C4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F0BD-472B-E24D-BFBB-64E19966DD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065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41E6F3-EA6A-70F4-C4B5-DC12D72EB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DAC67D-26F0-4649-C7F9-2867F0925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8890EC-EAC2-DB05-D874-D76BDD5FC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B0F4-F904-1748-BB49-342B709D4F05}" type="datetimeFigureOut">
              <a:rPr kumimoji="1" lang="ko-KR" altLang="en-US" smtClean="0"/>
              <a:t>2024. 11. 11.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198B2D-7788-9F9C-DE66-4FD74B4D7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36897A-6285-66BD-2C46-38C84FA9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F0BD-472B-E24D-BFBB-64E19966DD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297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3894A-FD97-9125-5DAA-EFB3896EC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AE4896-FF2B-B43A-C3F2-034B49F12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1BB1D-E172-C556-0A52-7E4DF78B5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B0F4-F904-1748-BB49-342B709D4F05}" type="datetimeFigureOut">
              <a:rPr kumimoji="1" lang="ko-KR" altLang="en-US" smtClean="0"/>
              <a:t>2024. 11. 11.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BFD18-9E17-84A8-7C64-15ADF823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EB8DBB-E266-062F-410A-EFF301D5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F0BD-472B-E24D-BFBB-64E19966DD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21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BDC3E-1379-059D-88A9-2D2BB1C2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4ADA67-6C96-C7B9-2316-E76869EC3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8ED2ED-B311-9AC4-6A59-18BE6518F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B0F4-F904-1748-BB49-342B709D4F05}" type="datetimeFigureOut">
              <a:rPr kumimoji="1" lang="ko-KR" altLang="en-US" smtClean="0"/>
              <a:t>2024. 11. 11.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C23C5-D04A-C8ED-5D2B-2500CE4AA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25FA50-F689-E0BB-A24D-74852DEA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F0BD-472B-E24D-BFBB-64E19966DD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32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EB167-E749-9C42-1D20-CA55DF99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10A91A-3365-321B-F4D8-A039D65AF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98F97F-6CFA-38C0-F741-B4F5C0049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9F6A64-CB84-3198-863A-D243ACD8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B0F4-F904-1748-BB49-342B709D4F05}" type="datetimeFigureOut">
              <a:rPr kumimoji="1" lang="ko-KR" altLang="en-US" smtClean="0"/>
              <a:t>2024. 11. 11.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F29F18-FE9F-8B7B-A8E5-3DD60AEF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87F8E7-31F1-2946-8A71-FE03DD416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F0BD-472B-E24D-BFBB-64E19966DD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602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76E83-8FB0-1E0E-2C60-7C6C2E621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5E0C2A-43F2-AA46-F3A3-56647C488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4524C3-6D94-1867-8488-810ECFB55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AA23E9-EBB6-0827-98F1-DC452585A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205487-88A0-6C40-2151-4032979CD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FA3AA4-03A1-33D1-ED16-45BDC688B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B0F4-F904-1748-BB49-342B709D4F05}" type="datetimeFigureOut">
              <a:rPr kumimoji="1" lang="ko-KR" altLang="en-US" smtClean="0"/>
              <a:t>2024. 11. 11.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8D930E-9D0F-FAF7-9084-9BEEF9A88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7D0B-C93A-B46F-1970-05E0F068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F0BD-472B-E24D-BFBB-64E19966DD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171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0D1E3-3530-1949-B23F-7D591F26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2B16B6-CFE8-9291-8755-C8C49BA66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B0F4-F904-1748-BB49-342B709D4F05}" type="datetimeFigureOut">
              <a:rPr kumimoji="1" lang="ko-KR" altLang="en-US" smtClean="0"/>
              <a:t>2024. 11. 11.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EECA1F-6276-40AD-FB84-6A4C6B74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57D248-73DC-8874-0049-91478DEF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F0BD-472B-E24D-BFBB-64E19966DD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39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620307-6341-EE5D-F4AA-A9337A24F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B0F4-F904-1748-BB49-342B709D4F05}" type="datetimeFigureOut">
              <a:rPr kumimoji="1" lang="ko-KR" altLang="en-US" smtClean="0"/>
              <a:t>2024. 11. 11.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29E527-9299-7050-0ACB-8B7CFF1D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E9C6E9-0022-5458-0AE1-488C670A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F0BD-472B-E24D-BFBB-64E19966DD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133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3B18C-87C7-17C3-4C28-2C29E891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2B50E-80A8-7D61-9048-DBC50984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EF339C-5928-5D43-387A-65CC60085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2CBBED-15E9-79BC-BADC-7BB205696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B0F4-F904-1748-BB49-342B709D4F05}" type="datetimeFigureOut">
              <a:rPr kumimoji="1" lang="ko-KR" altLang="en-US" smtClean="0"/>
              <a:t>2024. 11. 11.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CEFBAA-6CFA-A530-0146-F24C7BCEB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5B1D5D-3962-B317-CF8E-AD4D2775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F0BD-472B-E24D-BFBB-64E19966DD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948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793BB-EB5F-D4DA-0F89-D0D610239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044FF3-3B82-0BA6-C677-185CCD520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33EC09-19B4-CDDB-0A55-0EA5E52EE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786A9F-6A25-8167-E5B5-35407170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B0F4-F904-1748-BB49-342B709D4F05}" type="datetimeFigureOut">
              <a:rPr kumimoji="1" lang="ko-KR" altLang="en-US" smtClean="0"/>
              <a:t>2024. 11. 11.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9C2E95-1B2C-348D-912F-CAF9CCA4F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A20B3-1E2F-BC35-2264-566156AF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F0BD-472B-E24D-BFBB-64E19966DD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254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498B47-6421-E347-9C01-2EADF6750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8E0A0D-85DE-DCBB-25D3-FFABECD9A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57A69E-9C29-E424-57C3-82CDF0B20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8EB0F4-F904-1748-BB49-342B709D4F05}" type="datetimeFigureOut">
              <a:rPr kumimoji="1" lang="ko-KR" altLang="en-US" smtClean="0"/>
              <a:t>2024. 11. 11.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BA3921-819B-B1CF-8531-69F3A9553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E8083-5736-B4E3-FE41-E5D7803A3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60F0BD-472B-E24D-BFBB-64E19966DD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488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C0CCF94-9536-4A63-8FF2-E37827C92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970655A-F4C2-4D7E-BAB6-D3BFC5CA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8174"/>
            <a:ext cx="12192000" cy="4939827"/>
          </a:xfrm>
          <a:custGeom>
            <a:avLst/>
            <a:gdLst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499101 w 12192000"/>
              <a:gd name="connsiteY144" fmla="*/ 232983 h 4939827"/>
              <a:gd name="connsiteX145" fmla="*/ 4558432 w 12192000"/>
              <a:gd name="connsiteY145" fmla="*/ 269194 h 4939827"/>
              <a:gd name="connsiteX146" fmla="*/ 4635061 w 12192000"/>
              <a:gd name="connsiteY146" fmla="*/ 280682 h 4939827"/>
              <a:gd name="connsiteX147" fmla="*/ 4680829 w 12192000"/>
              <a:gd name="connsiteY147" fmla="*/ 287953 h 4939827"/>
              <a:gd name="connsiteX148" fmla="*/ 4807427 w 12192000"/>
              <a:gd name="connsiteY148" fmla="*/ 276835 h 4939827"/>
              <a:gd name="connsiteX149" fmla="*/ 5028933 w 12192000"/>
              <a:gd name="connsiteY149" fmla="*/ 183887 h 4939827"/>
              <a:gd name="connsiteX150" fmla="*/ 5093642 w 12192000"/>
              <a:gd name="connsiteY150" fmla="*/ 177214 h 4939827"/>
              <a:gd name="connsiteX151" fmla="*/ 5102642 w 12192000"/>
              <a:gd name="connsiteY151" fmla="*/ 186816 h 4939827"/>
              <a:gd name="connsiteX152" fmla="*/ 5193590 w 12192000"/>
              <a:gd name="connsiteY152" fmla="*/ 136361 h 4939827"/>
              <a:gd name="connsiteX153" fmla="*/ 5323922 w 12192000"/>
              <a:gd name="connsiteY153" fmla="*/ 146332 h 4939827"/>
              <a:gd name="connsiteX154" fmla="*/ 5421860 w 12192000"/>
              <a:gd name="connsiteY154" fmla="*/ 167298 h 4939827"/>
              <a:gd name="connsiteX155" fmla="*/ 5476948 w 12192000"/>
              <a:gd name="connsiteY155" fmla="*/ 173249 h 4939827"/>
              <a:gd name="connsiteX156" fmla="*/ 5516842 w 12192000"/>
              <a:gd name="connsiteY156" fmla="*/ 184018 h 4939827"/>
              <a:gd name="connsiteX157" fmla="*/ 5619415 w 12192000"/>
              <a:gd name="connsiteY157" fmla="*/ 176781 h 4939827"/>
              <a:gd name="connsiteX158" fmla="*/ 5789867 w 12192000"/>
              <a:gd name="connsiteY158" fmla="*/ 150304 h 4939827"/>
              <a:gd name="connsiteX159" fmla="*/ 5825953 w 12192000"/>
              <a:gd name="connsiteY159" fmla="*/ 147907 h 4939827"/>
              <a:gd name="connsiteX160" fmla="*/ 5856168 w 12192000"/>
              <a:gd name="connsiteY160" fmla="*/ 158719 h 4939827"/>
              <a:gd name="connsiteX161" fmla="*/ 5862476 w 12192000"/>
              <a:gd name="connsiteY161" fmla="*/ 172447 h 4939827"/>
              <a:gd name="connsiteX162" fmla="*/ 5882195 w 12192000"/>
              <a:gd name="connsiteY162" fmla="*/ 173195 h 4939827"/>
              <a:gd name="connsiteX163" fmla="*/ 5887271 w 12192000"/>
              <a:gd name="connsiteY163" fmla="*/ 176084 h 4939827"/>
              <a:gd name="connsiteX164" fmla="*/ 5916552 w 12192000"/>
              <a:gd name="connsiteY164" fmla="*/ 189955 h 4939827"/>
              <a:gd name="connsiteX165" fmla="*/ 5983240 w 12192000"/>
              <a:gd name="connsiteY165" fmla="*/ 152755 h 4939827"/>
              <a:gd name="connsiteX166" fmla="*/ 6061852 w 12192000"/>
              <a:gd name="connsiteY166" fmla="*/ 161953 h 4939827"/>
              <a:gd name="connsiteX167" fmla="*/ 6408386 w 12192000"/>
              <a:gd name="connsiteY167" fmla="*/ 157590 h 4939827"/>
              <a:gd name="connsiteX168" fmla="*/ 6531386 w 12192000"/>
              <a:gd name="connsiteY168" fmla="*/ 156103 h 4939827"/>
              <a:gd name="connsiteX169" fmla="*/ 6721509 w 12192000"/>
              <a:gd name="connsiteY169" fmla="*/ 54829 h 4939827"/>
              <a:gd name="connsiteX170" fmla="*/ 6947884 w 12192000"/>
              <a:gd name="connsiteY170" fmla="*/ 47587 h 4939827"/>
              <a:gd name="connsiteX171" fmla="*/ 6965101 w 12192000"/>
              <a:gd name="connsiteY171" fmla="*/ 25718 h 4939827"/>
              <a:gd name="connsiteX172" fmla="*/ 6986370 w 12192000"/>
              <a:gd name="connsiteY172" fmla="*/ 12659 h 4939827"/>
              <a:gd name="connsiteX173" fmla="*/ 6989536 w 12192000"/>
              <a:gd name="connsiteY173" fmla="*/ 14528 h 4939827"/>
              <a:gd name="connsiteX174" fmla="*/ 7015933 w 12192000"/>
              <a:gd name="connsiteY174" fmla="*/ 9653 h 4939827"/>
              <a:gd name="connsiteX175" fmla="*/ 7020592 w 12192000"/>
              <a:gd name="connsiteY175" fmla="*/ 1651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558432 w 12192000"/>
              <a:gd name="connsiteY144" fmla="*/ 269194 h 4939827"/>
              <a:gd name="connsiteX145" fmla="*/ 4635061 w 12192000"/>
              <a:gd name="connsiteY145" fmla="*/ 280682 h 4939827"/>
              <a:gd name="connsiteX146" fmla="*/ 4680829 w 12192000"/>
              <a:gd name="connsiteY146" fmla="*/ 287953 h 4939827"/>
              <a:gd name="connsiteX147" fmla="*/ 4807427 w 12192000"/>
              <a:gd name="connsiteY147" fmla="*/ 276835 h 4939827"/>
              <a:gd name="connsiteX148" fmla="*/ 5028933 w 12192000"/>
              <a:gd name="connsiteY148" fmla="*/ 183887 h 4939827"/>
              <a:gd name="connsiteX149" fmla="*/ 5093642 w 12192000"/>
              <a:gd name="connsiteY149" fmla="*/ 177214 h 4939827"/>
              <a:gd name="connsiteX150" fmla="*/ 5102642 w 12192000"/>
              <a:gd name="connsiteY150" fmla="*/ 186816 h 4939827"/>
              <a:gd name="connsiteX151" fmla="*/ 5193590 w 12192000"/>
              <a:gd name="connsiteY151" fmla="*/ 136361 h 4939827"/>
              <a:gd name="connsiteX152" fmla="*/ 5323922 w 12192000"/>
              <a:gd name="connsiteY152" fmla="*/ 146332 h 4939827"/>
              <a:gd name="connsiteX153" fmla="*/ 5421860 w 12192000"/>
              <a:gd name="connsiteY153" fmla="*/ 167298 h 4939827"/>
              <a:gd name="connsiteX154" fmla="*/ 5476948 w 12192000"/>
              <a:gd name="connsiteY154" fmla="*/ 173249 h 4939827"/>
              <a:gd name="connsiteX155" fmla="*/ 5516842 w 12192000"/>
              <a:gd name="connsiteY155" fmla="*/ 184018 h 4939827"/>
              <a:gd name="connsiteX156" fmla="*/ 5619415 w 12192000"/>
              <a:gd name="connsiteY156" fmla="*/ 176781 h 4939827"/>
              <a:gd name="connsiteX157" fmla="*/ 5789867 w 12192000"/>
              <a:gd name="connsiteY157" fmla="*/ 150304 h 4939827"/>
              <a:gd name="connsiteX158" fmla="*/ 5825953 w 12192000"/>
              <a:gd name="connsiteY158" fmla="*/ 147907 h 4939827"/>
              <a:gd name="connsiteX159" fmla="*/ 5856168 w 12192000"/>
              <a:gd name="connsiteY159" fmla="*/ 158719 h 4939827"/>
              <a:gd name="connsiteX160" fmla="*/ 5862476 w 12192000"/>
              <a:gd name="connsiteY160" fmla="*/ 172447 h 4939827"/>
              <a:gd name="connsiteX161" fmla="*/ 5882195 w 12192000"/>
              <a:gd name="connsiteY161" fmla="*/ 173195 h 4939827"/>
              <a:gd name="connsiteX162" fmla="*/ 5887271 w 12192000"/>
              <a:gd name="connsiteY162" fmla="*/ 176084 h 4939827"/>
              <a:gd name="connsiteX163" fmla="*/ 5916552 w 12192000"/>
              <a:gd name="connsiteY163" fmla="*/ 189955 h 4939827"/>
              <a:gd name="connsiteX164" fmla="*/ 5983240 w 12192000"/>
              <a:gd name="connsiteY164" fmla="*/ 152755 h 4939827"/>
              <a:gd name="connsiteX165" fmla="*/ 6061852 w 12192000"/>
              <a:gd name="connsiteY165" fmla="*/ 161953 h 4939827"/>
              <a:gd name="connsiteX166" fmla="*/ 6408386 w 12192000"/>
              <a:gd name="connsiteY166" fmla="*/ 157590 h 4939827"/>
              <a:gd name="connsiteX167" fmla="*/ 6531386 w 12192000"/>
              <a:gd name="connsiteY167" fmla="*/ 156103 h 4939827"/>
              <a:gd name="connsiteX168" fmla="*/ 6721509 w 12192000"/>
              <a:gd name="connsiteY168" fmla="*/ 54829 h 4939827"/>
              <a:gd name="connsiteX169" fmla="*/ 6947884 w 12192000"/>
              <a:gd name="connsiteY169" fmla="*/ 47587 h 4939827"/>
              <a:gd name="connsiteX170" fmla="*/ 6965101 w 12192000"/>
              <a:gd name="connsiteY170" fmla="*/ 25718 h 4939827"/>
              <a:gd name="connsiteX171" fmla="*/ 6986370 w 12192000"/>
              <a:gd name="connsiteY171" fmla="*/ 12659 h 4939827"/>
              <a:gd name="connsiteX172" fmla="*/ 6989536 w 12192000"/>
              <a:gd name="connsiteY172" fmla="*/ 14528 h 4939827"/>
              <a:gd name="connsiteX173" fmla="*/ 7015933 w 12192000"/>
              <a:gd name="connsiteY173" fmla="*/ 9653 h 4939827"/>
              <a:gd name="connsiteX174" fmla="*/ 7020592 w 12192000"/>
              <a:gd name="connsiteY174" fmla="*/ 1651 h 4939827"/>
              <a:gd name="connsiteX175" fmla="*/ 7025905 w 12192000"/>
              <a:gd name="connsiteY17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680829 w 12192000"/>
              <a:gd name="connsiteY145" fmla="*/ 287953 h 4939827"/>
              <a:gd name="connsiteX146" fmla="*/ 4807427 w 12192000"/>
              <a:gd name="connsiteY146" fmla="*/ 276835 h 4939827"/>
              <a:gd name="connsiteX147" fmla="*/ 5028933 w 12192000"/>
              <a:gd name="connsiteY147" fmla="*/ 183887 h 4939827"/>
              <a:gd name="connsiteX148" fmla="*/ 5093642 w 12192000"/>
              <a:gd name="connsiteY148" fmla="*/ 177214 h 4939827"/>
              <a:gd name="connsiteX149" fmla="*/ 5102642 w 12192000"/>
              <a:gd name="connsiteY149" fmla="*/ 186816 h 4939827"/>
              <a:gd name="connsiteX150" fmla="*/ 5193590 w 12192000"/>
              <a:gd name="connsiteY150" fmla="*/ 136361 h 4939827"/>
              <a:gd name="connsiteX151" fmla="*/ 5323922 w 12192000"/>
              <a:gd name="connsiteY151" fmla="*/ 146332 h 4939827"/>
              <a:gd name="connsiteX152" fmla="*/ 5421860 w 12192000"/>
              <a:gd name="connsiteY152" fmla="*/ 167298 h 4939827"/>
              <a:gd name="connsiteX153" fmla="*/ 5476948 w 12192000"/>
              <a:gd name="connsiteY153" fmla="*/ 173249 h 4939827"/>
              <a:gd name="connsiteX154" fmla="*/ 5516842 w 12192000"/>
              <a:gd name="connsiteY154" fmla="*/ 184018 h 4939827"/>
              <a:gd name="connsiteX155" fmla="*/ 5619415 w 12192000"/>
              <a:gd name="connsiteY155" fmla="*/ 176781 h 4939827"/>
              <a:gd name="connsiteX156" fmla="*/ 5789867 w 12192000"/>
              <a:gd name="connsiteY156" fmla="*/ 150304 h 4939827"/>
              <a:gd name="connsiteX157" fmla="*/ 5825953 w 12192000"/>
              <a:gd name="connsiteY157" fmla="*/ 147907 h 4939827"/>
              <a:gd name="connsiteX158" fmla="*/ 5856168 w 12192000"/>
              <a:gd name="connsiteY158" fmla="*/ 158719 h 4939827"/>
              <a:gd name="connsiteX159" fmla="*/ 5862476 w 12192000"/>
              <a:gd name="connsiteY159" fmla="*/ 172447 h 4939827"/>
              <a:gd name="connsiteX160" fmla="*/ 5882195 w 12192000"/>
              <a:gd name="connsiteY160" fmla="*/ 173195 h 4939827"/>
              <a:gd name="connsiteX161" fmla="*/ 5887271 w 12192000"/>
              <a:gd name="connsiteY161" fmla="*/ 176084 h 4939827"/>
              <a:gd name="connsiteX162" fmla="*/ 5916552 w 12192000"/>
              <a:gd name="connsiteY162" fmla="*/ 189955 h 4939827"/>
              <a:gd name="connsiteX163" fmla="*/ 5983240 w 12192000"/>
              <a:gd name="connsiteY163" fmla="*/ 152755 h 4939827"/>
              <a:gd name="connsiteX164" fmla="*/ 6061852 w 12192000"/>
              <a:gd name="connsiteY164" fmla="*/ 161953 h 4939827"/>
              <a:gd name="connsiteX165" fmla="*/ 6408386 w 12192000"/>
              <a:gd name="connsiteY165" fmla="*/ 157590 h 4939827"/>
              <a:gd name="connsiteX166" fmla="*/ 6531386 w 12192000"/>
              <a:gd name="connsiteY166" fmla="*/ 156103 h 4939827"/>
              <a:gd name="connsiteX167" fmla="*/ 6721509 w 12192000"/>
              <a:gd name="connsiteY167" fmla="*/ 54829 h 4939827"/>
              <a:gd name="connsiteX168" fmla="*/ 6947884 w 12192000"/>
              <a:gd name="connsiteY168" fmla="*/ 47587 h 4939827"/>
              <a:gd name="connsiteX169" fmla="*/ 6965101 w 12192000"/>
              <a:gd name="connsiteY169" fmla="*/ 25718 h 4939827"/>
              <a:gd name="connsiteX170" fmla="*/ 6986370 w 12192000"/>
              <a:gd name="connsiteY170" fmla="*/ 12659 h 4939827"/>
              <a:gd name="connsiteX171" fmla="*/ 6989536 w 12192000"/>
              <a:gd name="connsiteY171" fmla="*/ 14528 h 4939827"/>
              <a:gd name="connsiteX172" fmla="*/ 7015933 w 12192000"/>
              <a:gd name="connsiteY172" fmla="*/ 9653 h 4939827"/>
              <a:gd name="connsiteX173" fmla="*/ 7020592 w 12192000"/>
              <a:gd name="connsiteY173" fmla="*/ 1651 h 4939827"/>
              <a:gd name="connsiteX174" fmla="*/ 7025905 w 12192000"/>
              <a:gd name="connsiteY17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08386 w 12192000"/>
              <a:gd name="connsiteY164" fmla="*/ 157590 h 4939827"/>
              <a:gd name="connsiteX165" fmla="*/ 6531386 w 12192000"/>
              <a:gd name="connsiteY165" fmla="*/ 156103 h 4939827"/>
              <a:gd name="connsiteX166" fmla="*/ 6721509 w 12192000"/>
              <a:gd name="connsiteY166" fmla="*/ 54829 h 4939827"/>
              <a:gd name="connsiteX167" fmla="*/ 6947884 w 12192000"/>
              <a:gd name="connsiteY167" fmla="*/ 47587 h 4939827"/>
              <a:gd name="connsiteX168" fmla="*/ 6965101 w 12192000"/>
              <a:gd name="connsiteY168" fmla="*/ 25718 h 4939827"/>
              <a:gd name="connsiteX169" fmla="*/ 6986370 w 12192000"/>
              <a:gd name="connsiteY169" fmla="*/ 12659 h 4939827"/>
              <a:gd name="connsiteX170" fmla="*/ 6989536 w 12192000"/>
              <a:gd name="connsiteY170" fmla="*/ 14528 h 4939827"/>
              <a:gd name="connsiteX171" fmla="*/ 7015933 w 12192000"/>
              <a:gd name="connsiteY171" fmla="*/ 9653 h 4939827"/>
              <a:gd name="connsiteX172" fmla="*/ 7020592 w 12192000"/>
              <a:gd name="connsiteY172" fmla="*/ 1651 h 4939827"/>
              <a:gd name="connsiteX173" fmla="*/ 7025905 w 12192000"/>
              <a:gd name="connsiteY17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21509 w 12192000"/>
              <a:gd name="connsiteY165" fmla="*/ 54829 h 4939827"/>
              <a:gd name="connsiteX166" fmla="*/ 6947884 w 12192000"/>
              <a:gd name="connsiteY166" fmla="*/ 47587 h 4939827"/>
              <a:gd name="connsiteX167" fmla="*/ 6965101 w 12192000"/>
              <a:gd name="connsiteY167" fmla="*/ 25718 h 4939827"/>
              <a:gd name="connsiteX168" fmla="*/ 6986370 w 12192000"/>
              <a:gd name="connsiteY168" fmla="*/ 12659 h 4939827"/>
              <a:gd name="connsiteX169" fmla="*/ 6989536 w 12192000"/>
              <a:gd name="connsiteY169" fmla="*/ 14528 h 4939827"/>
              <a:gd name="connsiteX170" fmla="*/ 7015933 w 12192000"/>
              <a:gd name="connsiteY170" fmla="*/ 9653 h 4939827"/>
              <a:gd name="connsiteX171" fmla="*/ 7020592 w 12192000"/>
              <a:gd name="connsiteY171" fmla="*/ 1651 h 4939827"/>
              <a:gd name="connsiteX172" fmla="*/ 7025905 w 12192000"/>
              <a:gd name="connsiteY17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947884 w 12192000"/>
              <a:gd name="connsiteY165" fmla="*/ 47587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152287 w 12192000"/>
              <a:gd name="connsiteY163" fmla="*/ 116736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56458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922756 w 12192000"/>
              <a:gd name="connsiteY135" fmla="*/ 194044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98001 w 12192000"/>
              <a:gd name="connsiteY124" fmla="*/ 231941 h 4939827"/>
              <a:gd name="connsiteX125" fmla="*/ 3561557 w 12192000"/>
              <a:gd name="connsiteY125" fmla="*/ 228095 h 4939827"/>
              <a:gd name="connsiteX126" fmla="*/ 3611920 w 12192000"/>
              <a:gd name="connsiteY126" fmla="*/ 218094 h 4939827"/>
              <a:gd name="connsiteX127" fmla="*/ 3620528 w 12192000"/>
              <a:gd name="connsiteY127" fmla="*/ 218788 h 4939827"/>
              <a:gd name="connsiteX128" fmla="*/ 3620766 w 12192000"/>
              <a:gd name="connsiteY128" fmla="*/ 218511 h 4939827"/>
              <a:gd name="connsiteX129" fmla="*/ 3629977 w 12192000"/>
              <a:gd name="connsiteY129" fmla="*/ 218664 h 4939827"/>
              <a:gd name="connsiteX130" fmla="*/ 3636217 w 12192000"/>
              <a:gd name="connsiteY130" fmla="*/ 220048 h 4939827"/>
              <a:gd name="connsiteX131" fmla="*/ 3709484 w 12192000"/>
              <a:gd name="connsiteY131" fmla="*/ 186927 h 4939827"/>
              <a:gd name="connsiteX132" fmla="*/ 3761342 w 12192000"/>
              <a:gd name="connsiteY132" fmla="*/ 177474 h 4939827"/>
              <a:gd name="connsiteX133" fmla="*/ 3799748 w 12192000"/>
              <a:gd name="connsiteY133" fmla="*/ 167154 h 4939827"/>
              <a:gd name="connsiteX134" fmla="*/ 3922756 w 12192000"/>
              <a:gd name="connsiteY134" fmla="*/ 194044 h 4939827"/>
              <a:gd name="connsiteX135" fmla="*/ 4028476 w 12192000"/>
              <a:gd name="connsiteY135" fmla="*/ 223679 h 4939827"/>
              <a:gd name="connsiteX136" fmla="*/ 4191582 w 12192000"/>
              <a:gd name="connsiteY136" fmla="*/ 238952 h 4939827"/>
              <a:gd name="connsiteX137" fmla="*/ 4251024 w 12192000"/>
              <a:gd name="connsiteY137" fmla="*/ 240874 h 4939827"/>
              <a:gd name="connsiteX138" fmla="*/ 4355275 w 12192000"/>
              <a:gd name="connsiteY138" fmla="*/ 260205 h 4939827"/>
              <a:gd name="connsiteX139" fmla="*/ 4423807 w 12192000"/>
              <a:gd name="connsiteY139" fmla="*/ 270366 h 4939827"/>
              <a:gd name="connsiteX140" fmla="*/ 4558432 w 12192000"/>
              <a:gd name="connsiteY140" fmla="*/ 269194 h 4939827"/>
              <a:gd name="connsiteX141" fmla="*/ 4635061 w 12192000"/>
              <a:gd name="connsiteY141" fmla="*/ 280682 h 4939827"/>
              <a:gd name="connsiteX142" fmla="*/ 4807427 w 12192000"/>
              <a:gd name="connsiteY142" fmla="*/ 276835 h 4939827"/>
              <a:gd name="connsiteX143" fmla="*/ 5028933 w 12192000"/>
              <a:gd name="connsiteY143" fmla="*/ 183887 h 4939827"/>
              <a:gd name="connsiteX144" fmla="*/ 5093642 w 12192000"/>
              <a:gd name="connsiteY144" fmla="*/ 177214 h 4939827"/>
              <a:gd name="connsiteX145" fmla="*/ 5102642 w 12192000"/>
              <a:gd name="connsiteY145" fmla="*/ 186816 h 4939827"/>
              <a:gd name="connsiteX146" fmla="*/ 5193590 w 12192000"/>
              <a:gd name="connsiteY146" fmla="*/ 156458 h 4939827"/>
              <a:gd name="connsiteX147" fmla="*/ 5323922 w 12192000"/>
              <a:gd name="connsiteY147" fmla="*/ 146332 h 4939827"/>
              <a:gd name="connsiteX148" fmla="*/ 5421860 w 12192000"/>
              <a:gd name="connsiteY148" fmla="*/ 167298 h 4939827"/>
              <a:gd name="connsiteX149" fmla="*/ 5476948 w 12192000"/>
              <a:gd name="connsiteY149" fmla="*/ 173249 h 4939827"/>
              <a:gd name="connsiteX150" fmla="*/ 5516842 w 12192000"/>
              <a:gd name="connsiteY150" fmla="*/ 184018 h 4939827"/>
              <a:gd name="connsiteX151" fmla="*/ 5619415 w 12192000"/>
              <a:gd name="connsiteY151" fmla="*/ 176781 h 4939827"/>
              <a:gd name="connsiteX152" fmla="*/ 5789867 w 12192000"/>
              <a:gd name="connsiteY152" fmla="*/ 150304 h 4939827"/>
              <a:gd name="connsiteX153" fmla="*/ 5825953 w 12192000"/>
              <a:gd name="connsiteY153" fmla="*/ 147907 h 4939827"/>
              <a:gd name="connsiteX154" fmla="*/ 5856168 w 12192000"/>
              <a:gd name="connsiteY154" fmla="*/ 158719 h 4939827"/>
              <a:gd name="connsiteX155" fmla="*/ 5862476 w 12192000"/>
              <a:gd name="connsiteY155" fmla="*/ 172447 h 4939827"/>
              <a:gd name="connsiteX156" fmla="*/ 5882195 w 12192000"/>
              <a:gd name="connsiteY156" fmla="*/ 173195 h 4939827"/>
              <a:gd name="connsiteX157" fmla="*/ 5887271 w 12192000"/>
              <a:gd name="connsiteY157" fmla="*/ 176084 h 4939827"/>
              <a:gd name="connsiteX158" fmla="*/ 5921577 w 12192000"/>
              <a:gd name="connsiteY158" fmla="*/ 169858 h 4939827"/>
              <a:gd name="connsiteX159" fmla="*/ 5983240 w 12192000"/>
              <a:gd name="connsiteY159" fmla="*/ 152755 h 4939827"/>
              <a:gd name="connsiteX160" fmla="*/ 6152287 w 12192000"/>
              <a:gd name="connsiteY160" fmla="*/ 116736 h 4939827"/>
              <a:gd name="connsiteX161" fmla="*/ 6415830 w 12192000"/>
              <a:gd name="connsiteY161" fmla="*/ 136006 h 4939827"/>
              <a:gd name="connsiteX162" fmla="*/ 6756965 w 12192000"/>
              <a:gd name="connsiteY162" fmla="*/ 57636 h 4939827"/>
              <a:gd name="connsiteX163" fmla="*/ 6819400 w 12192000"/>
              <a:gd name="connsiteY163" fmla="*/ 30742 h 4939827"/>
              <a:gd name="connsiteX164" fmla="*/ 6986370 w 12192000"/>
              <a:gd name="connsiteY164" fmla="*/ 12659 h 4939827"/>
              <a:gd name="connsiteX165" fmla="*/ 6989536 w 12192000"/>
              <a:gd name="connsiteY165" fmla="*/ 14528 h 4939827"/>
              <a:gd name="connsiteX166" fmla="*/ 7015933 w 12192000"/>
              <a:gd name="connsiteY166" fmla="*/ 9653 h 4939827"/>
              <a:gd name="connsiteX167" fmla="*/ 7020592 w 12192000"/>
              <a:gd name="connsiteY167" fmla="*/ 1651 h 4939827"/>
              <a:gd name="connsiteX168" fmla="*/ 7025905 w 12192000"/>
              <a:gd name="connsiteY16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30844 w 12192000"/>
              <a:gd name="connsiteY115" fmla="*/ 225861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3030844 w 12192000"/>
              <a:gd name="connsiteY114" fmla="*/ 225861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87089 w 12192000"/>
              <a:gd name="connsiteY55" fmla="*/ 303891 h 4939827"/>
              <a:gd name="connsiteX56" fmla="*/ 9371484 w 12192000"/>
              <a:gd name="connsiteY56" fmla="*/ 329634 h 4939827"/>
              <a:gd name="connsiteX57" fmla="*/ 9404829 w 12192000"/>
              <a:gd name="connsiteY57" fmla="*/ 339038 h 4939827"/>
              <a:gd name="connsiteX58" fmla="*/ 9427021 w 12192000"/>
              <a:gd name="connsiteY58" fmla="*/ 358784 h 4939827"/>
              <a:gd name="connsiteX59" fmla="*/ 9670844 w 12192000"/>
              <a:gd name="connsiteY59" fmla="*/ 405128 h 4939827"/>
              <a:gd name="connsiteX60" fmla="*/ 9816083 w 12192000"/>
              <a:gd name="connsiteY60" fmla="*/ 416573 h 4939827"/>
              <a:gd name="connsiteX61" fmla="*/ 9936741 w 12192000"/>
              <a:gd name="connsiteY61" fmla="*/ 437044 h 4939827"/>
              <a:gd name="connsiteX62" fmla="*/ 10050093 w 12192000"/>
              <a:gd name="connsiteY62" fmla="*/ 443783 h 4939827"/>
              <a:gd name="connsiteX63" fmla="*/ 10130090 w 12192000"/>
              <a:gd name="connsiteY63" fmla="*/ 459520 h 4939827"/>
              <a:gd name="connsiteX64" fmla="*/ 10173456 w 12192000"/>
              <a:gd name="connsiteY64" fmla="*/ 457749 h 4939827"/>
              <a:gd name="connsiteX65" fmla="*/ 10218232 w 12192000"/>
              <a:gd name="connsiteY65" fmla="*/ 459820 h 4939827"/>
              <a:gd name="connsiteX66" fmla="*/ 10354176 w 12192000"/>
              <a:gd name="connsiteY66" fmla="*/ 471377 h 4939827"/>
              <a:gd name="connsiteX67" fmla="*/ 10430681 w 12192000"/>
              <a:gd name="connsiteY67" fmla="*/ 481226 h 4939827"/>
              <a:gd name="connsiteX68" fmla="*/ 10478169 w 12192000"/>
              <a:gd name="connsiteY68" fmla="*/ 481774 h 4939827"/>
              <a:gd name="connsiteX69" fmla="*/ 10540907 w 12192000"/>
              <a:gd name="connsiteY69" fmla="*/ 485607 h 4939827"/>
              <a:gd name="connsiteX70" fmla="*/ 10614941 w 12192000"/>
              <a:gd name="connsiteY70" fmla="*/ 487592 h 4939827"/>
              <a:gd name="connsiteX71" fmla="*/ 10674098 w 12192000"/>
              <a:gd name="connsiteY71" fmla="*/ 521656 h 4939827"/>
              <a:gd name="connsiteX72" fmla="*/ 10874834 w 12192000"/>
              <a:gd name="connsiteY72" fmla="*/ 574867 h 4939827"/>
              <a:gd name="connsiteX73" fmla="*/ 10944981 w 12192000"/>
              <a:gd name="connsiteY73" fmla="*/ 615042 h 4939827"/>
              <a:gd name="connsiteX74" fmla="*/ 11006376 w 12192000"/>
              <a:gd name="connsiteY74" fmla="*/ 645957 h 4939827"/>
              <a:gd name="connsiteX75" fmla="*/ 11076308 w 12192000"/>
              <a:gd name="connsiteY75" fmla="*/ 675698 h 4939827"/>
              <a:gd name="connsiteX76" fmla="*/ 11148789 w 12192000"/>
              <a:gd name="connsiteY76" fmla="*/ 685041 h 4939827"/>
              <a:gd name="connsiteX77" fmla="*/ 11249129 w 12192000"/>
              <a:gd name="connsiteY77" fmla="*/ 684218 h 4939827"/>
              <a:gd name="connsiteX78" fmla="*/ 11299915 w 12192000"/>
              <a:gd name="connsiteY78" fmla="*/ 692177 h 4939827"/>
              <a:gd name="connsiteX79" fmla="*/ 11386973 w 12192000"/>
              <a:gd name="connsiteY79" fmla="*/ 708209 h 4939827"/>
              <a:gd name="connsiteX80" fmla="*/ 11500105 w 12192000"/>
              <a:gd name="connsiteY80" fmla="*/ 735014 h 4939827"/>
              <a:gd name="connsiteX81" fmla="*/ 11621735 w 12192000"/>
              <a:gd name="connsiteY81" fmla="*/ 789584 h 4939827"/>
              <a:gd name="connsiteX82" fmla="*/ 11691200 w 12192000"/>
              <a:gd name="connsiteY82" fmla="*/ 867902 h 4939827"/>
              <a:gd name="connsiteX83" fmla="*/ 11819427 w 12192000"/>
              <a:gd name="connsiteY83" fmla="*/ 911634 h 4939827"/>
              <a:gd name="connsiteX84" fmla="*/ 11969720 w 12192000"/>
              <a:gd name="connsiteY84" fmla="*/ 964737 h 4939827"/>
              <a:gd name="connsiteX85" fmla="*/ 12055766 w 12192000"/>
              <a:gd name="connsiteY85" fmla="*/ 991268 h 4939827"/>
              <a:gd name="connsiteX86" fmla="*/ 12171539 w 12192000"/>
              <a:gd name="connsiteY86" fmla="*/ 995427 h 4939827"/>
              <a:gd name="connsiteX87" fmla="*/ 12187831 w 12192000"/>
              <a:gd name="connsiteY87" fmla="*/ 996580 h 4939827"/>
              <a:gd name="connsiteX88" fmla="*/ 12192000 w 12192000"/>
              <a:gd name="connsiteY88" fmla="*/ 996726 h 4939827"/>
              <a:gd name="connsiteX89" fmla="*/ 12192000 w 12192000"/>
              <a:gd name="connsiteY89" fmla="*/ 4939827 h 4939827"/>
              <a:gd name="connsiteX90" fmla="*/ 0 w 12192000"/>
              <a:gd name="connsiteY90" fmla="*/ 4939827 h 4939827"/>
              <a:gd name="connsiteX91" fmla="*/ 0 w 12192000"/>
              <a:gd name="connsiteY91" fmla="*/ 512043 h 4939827"/>
              <a:gd name="connsiteX92" fmla="*/ 7381 w 12192000"/>
              <a:gd name="connsiteY92" fmla="*/ 512580 h 4939827"/>
              <a:gd name="connsiteX93" fmla="*/ 100029 w 12192000"/>
              <a:gd name="connsiteY93" fmla="*/ 504758 h 4939827"/>
              <a:gd name="connsiteX94" fmla="*/ 155244 w 12192000"/>
              <a:gd name="connsiteY94" fmla="*/ 525130 h 4939827"/>
              <a:gd name="connsiteX95" fmla="*/ 254366 w 12192000"/>
              <a:gd name="connsiteY95" fmla="*/ 534449 h 4939827"/>
              <a:gd name="connsiteX96" fmla="*/ 447292 w 12192000"/>
              <a:gd name="connsiteY96" fmla="*/ 542725 h 4939827"/>
              <a:gd name="connsiteX97" fmla="*/ 628105 w 12192000"/>
              <a:gd name="connsiteY97" fmla="*/ 547853 h 4939827"/>
              <a:gd name="connsiteX98" fmla="*/ 783146 w 12192000"/>
              <a:gd name="connsiteY98" fmla="*/ 591799 h 4939827"/>
              <a:gd name="connsiteX99" fmla="*/ 1043676 w 12192000"/>
              <a:gd name="connsiteY99" fmla="*/ 591887 h 4939827"/>
              <a:gd name="connsiteX100" fmla="*/ 1281816 w 12192000"/>
              <a:gd name="connsiteY100" fmla="*/ 520946 h 4939827"/>
              <a:gd name="connsiteX101" fmla="*/ 1486347 w 12192000"/>
              <a:gd name="connsiteY101" fmla="*/ 487310 h 4939827"/>
              <a:gd name="connsiteX102" fmla="*/ 1568079 w 12192000"/>
              <a:gd name="connsiteY102" fmla="*/ 462531 h 4939827"/>
              <a:gd name="connsiteX103" fmla="*/ 1622516 w 12192000"/>
              <a:gd name="connsiteY103" fmla="*/ 466058 h 4939827"/>
              <a:gd name="connsiteX104" fmla="*/ 1655457 w 12192000"/>
              <a:gd name="connsiteY104" fmla="*/ 465359 h 4939827"/>
              <a:gd name="connsiteX105" fmla="*/ 1717454 w 12192000"/>
              <a:gd name="connsiteY105" fmla="*/ 417203 h 4939827"/>
              <a:gd name="connsiteX106" fmla="*/ 1913794 w 12192000"/>
              <a:gd name="connsiteY106" fmla="*/ 365255 h 4939827"/>
              <a:gd name="connsiteX107" fmla="*/ 2129762 w 12192000"/>
              <a:gd name="connsiteY107" fmla="*/ 367832 h 4939827"/>
              <a:gd name="connsiteX108" fmla="*/ 2376970 w 12192000"/>
              <a:gd name="connsiteY108" fmla="*/ 350129 h 4939827"/>
              <a:gd name="connsiteX109" fmla="*/ 2480155 w 12192000"/>
              <a:gd name="connsiteY109" fmla="*/ 359227 h 4939827"/>
              <a:gd name="connsiteX110" fmla="*/ 2586782 w 12192000"/>
              <a:gd name="connsiteY110" fmla="*/ 339352 h 4939827"/>
              <a:gd name="connsiteX111" fmla="*/ 2679617 w 12192000"/>
              <a:gd name="connsiteY111" fmla="*/ 305383 h 4939827"/>
              <a:gd name="connsiteX112" fmla="*/ 2788947 w 12192000"/>
              <a:gd name="connsiteY112" fmla="*/ 250375 h 4939827"/>
              <a:gd name="connsiteX113" fmla="*/ 2965530 w 12192000"/>
              <a:gd name="connsiteY113" fmla="*/ 245958 h 4939827"/>
              <a:gd name="connsiteX114" fmla="*/ 3103677 w 12192000"/>
              <a:gd name="connsiteY114" fmla="*/ 209527 h 4939827"/>
              <a:gd name="connsiteX115" fmla="*/ 3126759 w 12192000"/>
              <a:gd name="connsiteY115" fmla="*/ 211226 h 4939827"/>
              <a:gd name="connsiteX116" fmla="*/ 3164020 w 12192000"/>
              <a:gd name="connsiteY116" fmla="*/ 212779 h 4939827"/>
              <a:gd name="connsiteX117" fmla="*/ 3285019 w 12192000"/>
              <a:gd name="connsiteY117" fmla="*/ 220535 h 4939827"/>
              <a:gd name="connsiteX118" fmla="*/ 3365154 w 12192000"/>
              <a:gd name="connsiteY118" fmla="*/ 226416 h 4939827"/>
              <a:gd name="connsiteX119" fmla="*/ 3367507 w 12192000"/>
              <a:gd name="connsiteY119" fmla="*/ 225416 h 4939827"/>
              <a:gd name="connsiteX120" fmla="*/ 3387567 w 12192000"/>
              <a:gd name="connsiteY120" fmla="*/ 227103 h 4939827"/>
              <a:gd name="connsiteX121" fmla="*/ 3498001 w 12192000"/>
              <a:gd name="connsiteY121" fmla="*/ 231941 h 4939827"/>
              <a:gd name="connsiteX122" fmla="*/ 3561557 w 12192000"/>
              <a:gd name="connsiteY122" fmla="*/ 228095 h 4939827"/>
              <a:gd name="connsiteX123" fmla="*/ 3611920 w 12192000"/>
              <a:gd name="connsiteY123" fmla="*/ 218094 h 4939827"/>
              <a:gd name="connsiteX124" fmla="*/ 3620528 w 12192000"/>
              <a:gd name="connsiteY124" fmla="*/ 218788 h 4939827"/>
              <a:gd name="connsiteX125" fmla="*/ 3620766 w 12192000"/>
              <a:gd name="connsiteY125" fmla="*/ 218511 h 4939827"/>
              <a:gd name="connsiteX126" fmla="*/ 3629977 w 12192000"/>
              <a:gd name="connsiteY126" fmla="*/ 218664 h 4939827"/>
              <a:gd name="connsiteX127" fmla="*/ 3636217 w 12192000"/>
              <a:gd name="connsiteY127" fmla="*/ 220048 h 4939827"/>
              <a:gd name="connsiteX128" fmla="*/ 3709484 w 12192000"/>
              <a:gd name="connsiteY128" fmla="*/ 186927 h 4939827"/>
              <a:gd name="connsiteX129" fmla="*/ 3761342 w 12192000"/>
              <a:gd name="connsiteY129" fmla="*/ 177474 h 4939827"/>
              <a:gd name="connsiteX130" fmla="*/ 3799748 w 12192000"/>
              <a:gd name="connsiteY130" fmla="*/ 167154 h 4939827"/>
              <a:gd name="connsiteX131" fmla="*/ 3922756 w 12192000"/>
              <a:gd name="connsiteY131" fmla="*/ 194044 h 4939827"/>
              <a:gd name="connsiteX132" fmla="*/ 4028476 w 12192000"/>
              <a:gd name="connsiteY132" fmla="*/ 223679 h 4939827"/>
              <a:gd name="connsiteX133" fmla="*/ 4191582 w 12192000"/>
              <a:gd name="connsiteY133" fmla="*/ 238952 h 4939827"/>
              <a:gd name="connsiteX134" fmla="*/ 4251024 w 12192000"/>
              <a:gd name="connsiteY134" fmla="*/ 240874 h 4939827"/>
              <a:gd name="connsiteX135" fmla="*/ 4355275 w 12192000"/>
              <a:gd name="connsiteY135" fmla="*/ 260205 h 4939827"/>
              <a:gd name="connsiteX136" fmla="*/ 4423807 w 12192000"/>
              <a:gd name="connsiteY136" fmla="*/ 270366 h 4939827"/>
              <a:gd name="connsiteX137" fmla="*/ 4558432 w 12192000"/>
              <a:gd name="connsiteY137" fmla="*/ 269194 h 4939827"/>
              <a:gd name="connsiteX138" fmla="*/ 4635061 w 12192000"/>
              <a:gd name="connsiteY138" fmla="*/ 280682 h 4939827"/>
              <a:gd name="connsiteX139" fmla="*/ 4807427 w 12192000"/>
              <a:gd name="connsiteY139" fmla="*/ 276835 h 4939827"/>
              <a:gd name="connsiteX140" fmla="*/ 5028933 w 12192000"/>
              <a:gd name="connsiteY140" fmla="*/ 183887 h 4939827"/>
              <a:gd name="connsiteX141" fmla="*/ 5093642 w 12192000"/>
              <a:gd name="connsiteY141" fmla="*/ 177214 h 4939827"/>
              <a:gd name="connsiteX142" fmla="*/ 5102642 w 12192000"/>
              <a:gd name="connsiteY142" fmla="*/ 186816 h 4939827"/>
              <a:gd name="connsiteX143" fmla="*/ 5193590 w 12192000"/>
              <a:gd name="connsiteY143" fmla="*/ 156458 h 4939827"/>
              <a:gd name="connsiteX144" fmla="*/ 5323922 w 12192000"/>
              <a:gd name="connsiteY144" fmla="*/ 146332 h 4939827"/>
              <a:gd name="connsiteX145" fmla="*/ 5421860 w 12192000"/>
              <a:gd name="connsiteY145" fmla="*/ 167298 h 4939827"/>
              <a:gd name="connsiteX146" fmla="*/ 5476948 w 12192000"/>
              <a:gd name="connsiteY146" fmla="*/ 173249 h 4939827"/>
              <a:gd name="connsiteX147" fmla="*/ 5516842 w 12192000"/>
              <a:gd name="connsiteY147" fmla="*/ 184018 h 4939827"/>
              <a:gd name="connsiteX148" fmla="*/ 5619415 w 12192000"/>
              <a:gd name="connsiteY148" fmla="*/ 176781 h 4939827"/>
              <a:gd name="connsiteX149" fmla="*/ 5789867 w 12192000"/>
              <a:gd name="connsiteY149" fmla="*/ 150304 h 4939827"/>
              <a:gd name="connsiteX150" fmla="*/ 5825953 w 12192000"/>
              <a:gd name="connsiteY150" fmla="*/ 147907 h 4939827"/>
              <a:gd name="connsiteX151" fmla="*/ 5856168 w 12192000"/>
              <a:gd name="connsiteY151" fmla="*/ 158719 h 4939827"/>
              <a:gd name="connsiteX152" fmla="*/ 5862476 w 12192000"/>
              <a:gd name="connsiteY152" fmla="*/ 172447 h 4939827"/>
              <a:gd name="connsiteX153" fmla="*/ 5882195 w 12192000"/>
              <a:gd name="connsiteY153" fmla="*/ 173195 h 4939827"/>
              <a:gd name="connsiteX154" fmla="*/ 5887271 w 12192000"/>
              <a:gd name="connsiteY154" fmla="*/ 176084 h 4939827"/>
              <a:gd name="connsiteX155" fmla="*/ 5921577 w 12192000"/>
              <a:gd name="connsiteY155" fmla="*/ 169858 h 4939827"/>
              <a:gd name="connsiteX156" fmla="*/ 5983240 w 12192000"/>
              <a:gd name="connsiteY156" fmla="*/ 152755 h 4939827"/>
              <a:gd name="connsiteX157" fmla="*/ 6152287 w 12192000"/>
              <a:gd name="connsiteY157" fmla="*/ 116736 h 4939827"/>
              <a:gd name="connsiteX158" fmla="*/ 6415830 w 12192000"/>
              <a:gd name="connsiteY158" fmla="*/ 136006 h 4939827"/>
              <a:gd name="connsiteX159" fmla="*/ 6756965 w 12192000"/>
              <a:gd name="connsiteY159" fmla="*/ 57636 h 4939827"/>
              <a:gd name="connsiteX160" fmla="*/ 6819400 w 12192000"/>
              <a:gd name="connsiteY160" fmla="*/ 30742 h 4939827"/>
              <a:gd name="connsiteX161" fmla="*/ 6986370 w 12192000"/>
              <a:gd name="connsiteY161" fmla="*/ 12659 h 4939827"/>
              <a:gd name="connsiteX162" fmla="*/ 6989536 w 12192000"/>
              <a:gd name="connsiteY162" fmla="*/ 14528 h 4939827"/>
              <a:gd name="connsiteX163" fmla="*/ 7015933 w 12192000"/>
              <a:gd name="connsiteY163" fmla="*/ 9653 h 4939827"/>
              <a:gd name="connsiteX164" fmla="*/ 7020592 w 12192000"/>
              <a:gd name="connsiteY164" fmla="*/ 1651 h 4939827"/>
              <a:gd name="connsiteX165" fmla="*/ 7025905 w 12192000"/>
              <a:gd name="connsiteY16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371484 w 12192000"/>
              <a:gd name="connsiteY55" fmla="*/ 329634 h 4939827"/>
              <a:gd name="connsiteX56" fmla="*/ 9404829 w 12192000"/>
              <a:gd name="connsiteY56" fmla="*/ 339038 h 4939827"/>
              <a:gd name="connsiteX57" fmla="*/ 9427021 w 12192000"/>
              <a:gd name="connsiteY57" fmla="*/ 358784 h 4939827"/>
              <a:gd name="connsiteX58" fmla="*/ 9670844 w 12192000"/>
              <a:gd name="connsiteY58" fmla="*/ 405128 h 4939827"/>
              <a:gd name="connsiteX59" fmla="*/ 9816083 w 12192000"/>
              <a:gd name="connsiteY59" fmla="*/ 416573 h 4939827"/>
              <a:gd name="connsiteX60" fmla="*/ 9936741 w 12192000"/>
              <a:gd name="connsiteY60" fmla="*/ 437044 h 4939827"/>
              <a:gd name="connsiteX61" fmla="*/ 10050093 w 12192000"/>
              <a:gd name="connsiteY61" fmla="*/ 443783 h 4939827"/>
              <a:gd name="connsiteX62" fmla="*/ 10130090 w 12192000"/>
              <a:gd name="connsiteY62" fmla="*/ 459520 h 4939827"/>
              <a:gd name="connsiteX63" fmla="*/ 10173456 w 12192000"/>
              <a:gd name="connsiteY63" fmla="*/ 457749 h 4939827"/>
              <a:gd name="connsiteX64" fmla="*/ 10218232 w 12192000"/>
              <a:gd name="connsiteY64" fmla="*/ 459820 h 4939827"/>
              <a:gd name="connsiteX65" fmla="*/ 10354176 w 12192000"/>
              <a:gd name="connsiteY65" fmla="*/ 471377 h 4939827"/>
              <a:gd name="connsiteX66" fmla="*/ 10430681 w 12192000"/>
              <a:gd name="connsiteY66" fmla="*/ 481226 h 4939827"/>
              <a:gd name="connsiteX67" fmla="*/ 10478169 w 12192000"/>
              <a:gd name="connsiteY67" fmla="*/ 481774 h 4939827"/>
              <a:gd name="connsiteX68" fmla="*/ 10540907 w 12192000"/>
              <a:gd name="connsiteY68" fmla="*/ 485607 h 4939827"/>
              <a:gd name="connsiteX69" fmla="*/ 10614941 w 12192000"/>
              <a:gd name="connsiteY69" fmla="*/ 487592 h 4939827"/>
              <a:gd name="connsiteX70" fmla="*/ 10674098 w 12192000"/>
              <a:gd name="connsiteY70" fmla="*/ 521656 h 4939827"/>
              <a:gd name="connsiteX71" fmla="*/ 10874834 w 12192000"/>
              <a:gd name="connsiteY71" fmla="*/ 574867 h 4939827"/>
              <a:gd name="connsiteX72" fmla="*/ 10944981 w 12192000"/>
              <a:gd name="connsiteY72" fmla="*/ 615042 h 4939827"/>
              <a:gd name="connsiteX73" fmla="*/ 11006376 w 12192000"/>
              <a:gd name="connsiteY73" fmla="*/ 645957 h 4939827"/>
              <a:gd name="connsiteX74" fmla="*/ 11076308 w 12192000"/>
              <a:gd name="connsiteY74" fmla="*/ 675698 h 4939827"/>
              <a:gd name="connsiteX75" fmla="*/ 11148789 w 12192000"/>
              <a:gd name="connsiteY75" fmla="*/ 685041 h 4939827"/>
              <a:gd name="connsiteX76" fmla="*/ 11249129 w 12192000"/>
              <a:gd name="connsiteY76" fmla="*/ 684218 h 4939827"/>
              <a:gd name="connsiteX77" fmla="*/ 11299915 w 12192000"/>
              <a:gd name="connsiteY77" fmla="*/ 692177 h 4939827"/>
              <a:gd name="connsiteX78" fmla="*/ 11386973 w 12192000"/>
              <a:gd name="connsiteY78" fmla="*/ 708209 h 4939827"/>
              <a:gd name="connsiteX79" fmla="*/ 11500105 w 12192000"/>
              <a:gd name="connsiteY79" fmla="*/ 735014 h 4939827"/>
              <a:gd name="connsiteX80" fmla="*/ 11621735 w 12192000"/>
              <a:gd name="connsiteY80" fmla="*/ 789584 h 4939827"/>
              <a:gd name="connsiteX81" fmla="*/ 11691200 w 12192000"/>
              <a:gd name="connsiteY81" fmla="*/ 867902 h 4939827"/>
              <a:gd name="connsiteX82" fmla="*/ 11819427 w 12192000"/>
              <a:gd name="connsiteY82" fmla="*/ 911634 h 4939827"/>
              <a:gd name="connsiteX83" fmla="*/ 11969720 w 12192000"/>
              <a:gd name="connsiteY83" fmla="*/ 964737 h 4939827"/>
              <a:gd name="connsiteX84" fmla="*/ 12055766 w 12192000"/>
              <a:gd name="connsiteY84" fmla="*/ 991268 h 4939827"/>
              <a:gd name="connsiteX85" fmla="*/ 12171539 w 12192000"/>
              <a:gd name="connsiteY85" fmla="*/ 995427 h 4939827"/>
              <a:gd name="connsiteX86" fmla="*/ 12187831 w 12192000"/>
              <a:gd name="connsiteY86" fmla="*/ 996580 h 4939827"/>
              <a:gd name="connsiteX87" fmla="*/ 12192000 w 12192000"/>
              <a:gd name="connsiteY87" fmla="*/ 996726 h 4939827"/>
              <a:gd name="connsiteX88" fmla="*/ 12192000 w 12192000"/>
              <a:gd name="connsiteY88" fmla="*/ 4939827 h 4939827"/>
              <a:gd name="connsiteX89" fmla="*/ 0 w 12192000"/>
              <a:gd name="connsiteY89" fmla="*/ 4939827 h 4939827"/>
              <a:gd name="connsiteX90" fmla="*/ 0 w 12192000"/>
              <a:gd name="connsiteY90" fmla="*/ 512043 h 4939827"/>
              <a:gd name="connsiteX91" fmla="*/ 7381 w 12192000"/>
              <a:gd name="connsiteY91" fmla="*/ 512580 h 4939827"/>
              <a:gd name="connsiteX92" fmla="*/ 100029 w 12192000"/>
              <a:gd name="connsiteY92" fmla="*/ 504758 h 4939827"/>
              <a:gd name="connsiteX93" fmla="*/ 155244 w 12192000"/>
              <a:gd name="connsiteY93" fmla="*/ 525130 h 4939827"/>
              <a:gd name="connsiteX94" fmla="*/ 254366 w 12192000"/>
              <a:gd name="connsiteY94" fmla="*/ 534449 h 4939827"/>
              <a:gd name="connsiteX95" fmla="*/ 447292 w 12192000"/>
              <a:gd name="connsiteY95" fmla="*/ 542725 h 4939827"/>
              <a:gd name="connsiteX96" fmla="*/ 628105 w 12192000"/>
              <a:gd name="connsiteY96" fmla="*/ 547853 h 4939827"/>
              <a:gd name="connsiteX97" fmla="*/ 783146 w 12192000"/>
              <a:gd name="connsiteY97" fmla="*/ 591799 h 4939827"/>
              <a:gd name="connsiteX98" fmla="*/ 1043676 w 12192000"/>
              <a:gd name="connsiteY98" fmla="*/ 591887 h 4939827"/>
              <a:gd name="connsiteX99" fmla="*/ 1281816 w 12192000"/>
              <a:gd name="connsiteY99" fmla="*/ 520946 h 4939827"/>
              <a:gd name="connsiteX100" fmla="*/ 1486347 w 12192000"/>
              <a:gd name="connsiteY100" fmla="*/ 487310 h 4939827"/>
              <a:gd name="connsiteX101" fmla="*/ 1568079 w 12192000"/>
              <a:gd name="connsiteY101" fmla="*/ 462531 h 4939827"/>
              <a:gd name="connsiteX102" fmla="*/ 1622516 w 12192000"/>
              <a:gd name="connsiteY102" fmla="*/ 466058 h 4939827"/>
              <a:gd name="connsiteX103" fmla="*/ 1655457 w 12192000"/>
              <a:gd name="connsiteY103" fmla="*/ 465359 h 4939827"/>
              <a:gd name="connsiteX104" fmla="*/ 1717454 w 12192000"/>
              <a:gd name="connsiteY104" fmla="*/ 417203 h 4939827"/>
              <a:gd name="connsiteX105" fmla="*/ 1913794 w 12192000"/>
              <a:gd name="connsiteY105" fmla="*/ 365255 h 4939827"/>
              <a:gd name="connsiteX106" fmla="*/ 2129762 w 12192000"/>
              <a:gd name="connsiteY106" fmla="*/ 367832 h 4939827"/>
              <a:gd name="connsiteX107" fmla="*/ 2376970 w 12192000"/>
              <a:gd name="connsiteY107" fmla="*/ 350129 h 4939827"/>
              <a:gd name="connsiteX108" fmla="*/ 2480155 w 12192000"/>
              <a:gd name="connsiteY108" fmla="*/ 359227 h 4939827"/>
              <a:gd name="connsiteX109" fmla="*/ 2586782 w 12192000"/>
              <a:gd name="connsiteY109" fmla="*/ 339352 h 4939827"/>
              <a:gd name="connsiteX110" fmla="*/ 2679617 w 12192000"/>
              <a:gd name="connsiteY110" fmla="*/ 305383 h 4939827"/>
              <a:gd name="connsiteX111" fmla="*/ 2788947 w 12192000"/>
              <a:gd name="connsiteY111" fmla="*/ 250375 h 4939827"/>
              <a:gd name="connsiteX112" fmla="*/ 2965530 w 12192000"/>
              <a:gd name="connsiteY112" fmla="*/ 245958 h 4939827"/>
              <a:gd name="connsiteX113" fmla="*/ 3103677 w 12192000"/>
              <a:gd name="connsiteY113" fmla="*/ 209527 h 4939827"/>
              <a:gd name="connsiteX114" fmla="*/ 3126759 w 12192000"/>
              <a:gd name="connsiteY114" fmla="*/ 211226 h 4939827"/>
              <a:gd name="connsiteX115" fmla="*/ 3164020 w 12192000"/>
              <a:gd name="connsiteY115" fmla="*/ 212779 h 4939827"/>
              <a:gd name="connsiteX116" fmla="*/ 3285019 w 12192000"/>
              <a:gd name="connsiteY116" fmla="*/ 220535 h 4939827"/>
              <a:gd name="connsiteX117" fmla="*/ 3365154 w 12192000"/>
              <a:gd name="connsiteY117" fmla="*/ 226416 h 4939827"/>
              <a:gd name="connsiteX118" fmla="*/ 3367507 w 12192000"/>
              <a:gd name="connsiteY118" fmla="*/ 225416 h 4939827"/>
              <a:gd name="connsiteX119" fmla="*/ 3387567 w 12192000"/>
              <a:gd name="connsiteY119" fmla="*/ 227103 h 4939827"/>
              <a:gd name="connsiteX120" fmla="*/ 3498001 w 12192000"/>
              <a:gd name="connsiteY120" fmla="*/ 231941 h 4939827"/>
              <a:gd name="connsiteX121" fmla="*/ 3561557 w 12192000"/>
              <a:gd name="connsiteY121" fmla="*/ 228095 h 4939827"/>
              <a:gd name="connsiteX122" fmla="*/ 3611920 w 12192000"/>
              <a:gd name="connsiteY122" fmla="*/ 218094 h 4939827"/>
              <a:gd name="connsiteX123" fmla="*/ 3620528 w 12192000"/>
              <a:gd name="connsiteY123" fmla="*/ 218788 h 4939827"/>
              <a:gd name="connsiteX124" fmla="*/ 3620766 w 12192000"/>
              <a:gd name="connsiteY124" fmla="*/ 218511 h 4939827"/>
              <a:gd name="connsiteX125" fmla="*/ 3629977 w 12192000"/>
              <a:gd name="connsiteY125" fmla="*/ 218664 h 4939827"/>
              <a:gd name="connsiteX126" fmla="*/ 3636217 w 12192000"/>
              <a:gd name="connsiteY126" fmla="*/ 220048 h 4939827"/>
              <a:gd name="connsiteX127" fmla="*/ 3709484 w 12192000"/>
              <a:gd name="connsiteY127" fmla="*/ 186927 h 4939827"/>
              <a:gd name="connsiteX128" fmla="*/ 3761342 w 12192000"/>
              <a:gd name="connsiteY128" fmla="*/ 177474 h 4939827"/>
              <a:gd name="connsiteX129" fmla="*/ 3799748 w 12192000"/>
              <a:gd name="connsiteY129" fmla="*/ 167154 h 4939827"/>
              <a:gd name="connsiteX130" fmla="*/ 3922756 w 12192000"/>
              <a:gd name="connsiteY130" fmla="*/ 194044 h 4939827"/>
              <a:gd name="connsiteX131" fmla="*/ 4028476 w 12192000"/>
              <a:gd name="connsiteY131" fmla="*/ 223679 h 4939827"/>
              <a:gd name="connsiteX132" fmla="*/ 4191582 w 12192000"/>
              <a:gd name="connsiteY132" fmla="*/ 238952 h 4939827"/>
              <a:gd name="connsiteX133" fmla="*/ 4251024 w 12192000"/>
              <a:gd name="connsiteY133" fmla="*/ 240874 h 4939827"/>
              <a:gd name="connsiteX134" fmla="*/ 4355275 w 12192000"/>
              <a:gd name="connsiteY134" fmla="*/ 260205 h 4939827"/>
              <a:gd name="connsiteX135" fmla="*/ 4423807 w 12192000"/>
              <a:gd name="connsiteY135" fmla="*/ 270366 h 4939827"/>
              <a:gd name="connsiteX136" fmla="*/ 4558432 w 12192000"/>
              <a:gd name="connsiteY136" fmla="*/ 269194 h 4939827"/>
              <a:gd name="connsiteX137" fmla="*/ 4635061 w 12192000"/>
              <a:gd name="connsiteY137" fmla="*/ 280682 h 4939827"/>
              <a:gd name="connsiteX138" fmla="*/ 4807427 w 12192000"/>
              <a:gd name="connsiteY138" fmla="*/ 276835 h 4939827"/>
              <a:gd name="connsiteX139" fmla="*/ 5028933 w 12192000"/>
              <a:gd name="connsiteY139" fmla="*/ 183887 h 4939827"/>
              <a:gd name="connsiteX140" fmla="*/ 5093642 w 12192000"/>
              <a:gd name="connsiteY140" fmla="*/ 177214 h 4939827"/>
              <a:gd name="connsiteX141" fmla="*/ 5102642 w 12192000"/>
              <a:gd name="connsiteY141" fmla="*/ 186816 h 4939827"/>
              <a:gd name="connsiteX142" fmla="*/ 5193590 w 12192000"/>
              <a:gd name="connsiteY142" fmla="*/ 156458 h 4939827"/>
              <a:gd name="connsiteX143" fmla="*/ 5323922 w 12192000"/>
              <a:gd name="connsiteY143" fmla="*/ 146332 h 4939827"/>
              <a:gd name="connsiteX144" fmla="*/ 5421860 w 12192000"/>
              <a:gd name="connsiteY144" fmla="*/ 167298 h 4939827"/>
              <a:gd name="connsiteX145" fmla="*/ 5476948 w 12192000"/>
              <a:gd name="connsiteY145" fmla="*/ 173249 h 4939827"/>
              <a:gd name="connsiteX146" fmla="*/ 5516842 w 12192000"/>
              <a:gd name="connsiteY146" fmla="*/ 184018 h 4939827"/>
              <a:gd name="connsiteX147" fmla="*/ 5619415 w 12192000"/>
              <a:gd name="connsiteY147" fmla="*/ 176781 h 4939827"/>
              <a:gd name="connsiteX148" fmla="*/ 5789867 w 12192000"/>
              <a:gd name="connsiteY148" fmla="*/ 150304 h 4939827"/>
              <a:gd name="connsiteX149" fmla="*/ 5825953 w 12192000"/>
              <a:gd name="connsiteY149" fmla="*/ 147907 h 4939827"/>
              <a:gd name="connsiteX150" fmla="*/ 5856168 w 12192000"/>
              <a:gd name="connsiteY150" fmla="*/ 158719 h 4939827"/>
              <a:gd name="connsiteX151" fmla="*/ 5862476 w 12192000"/>
              <a:gd name="connsiteY151" fmla="*/ 172447 h 4939827"/>
              <a:gd name="connsiteX152" fmla="*/ 5882195 w 12192000"/>
              <a:gd name="connsiteY152" fmla="*/ 173195 h 4939827"/>
              <a:gd name="connsiteX153" fmla="*/ 5887271 w 12192000"/>
              <a:gd name="connsiteY153" fmla="*/ 176084 h 4939827"/>
              <a:gd name="connsiteX154" fmla="*/ 5921577 w 12192000"/>
              <a:gd name="connsiteY154" fmla="*/ 169858 h 4939827"/>
              <a:gd name="connsiteX155" fmla="*/ 5983240 w 12192000"/>
              <a:gd name="connsiteY155" fmla="*/ 152755 h 4939827"/>
              <a:gd name="connsiteX156" fmla="*/ 6152287 w 12192000"/>
              <a:gd name="connsiteY156" fmla="*/ 116736 h 4939827"/>
              <a:gd name="connsiteX157" fmla="*/ 6415830 w 12192000"/>
              <a:gd name="connsiteY157" fmla="*/ 136006 h 4939827"/>
              <a:gd name="connsiteX158" fmla="*/ 6756965 w 12192000"/>
              <a:gd name="connsiteY158" fmla="*/ 57636 h 4939827"/>
              <a:gd name="connsiteX159" fmla="*/ 6819400 w 12192000"/>
              <a:gd name="connsiteY159" fmla="*/ 30742 h 4939827"/>
              <a:gd name="connsiteX160" fmla="*/ 6986370 w 12192000"/>
              <a:gd name="connsiteY160" fmla="*/ 12659 h 4939827"/>
              <a:gd name="connsiteX161" fmla="*/ 6989536 w 12192000"/>
              <a:gd name="connsiteY161" fmla="*/ 14528 h 4939827"/>
              <a:gd name="connsiteX162" fmla="*/ 7015933 w 12192000"/>
              <a:gd name="connsiteY162" fmla="*/ 9653 h 4939827"/>
              <a:gd name="connsiteX163" fmla="*/ 7020592 w 12192000"/>
              <a:gd name="connsiteY163" fmla="*/ 1651 h 4939827"/>
              <a:gd name="connsiteX164" fmla="*/ 7025905 w 12192000"/>
              <a:gd name="connsiteY16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877301 w 12192000"/>
              <a:gd name="connsiteY15" fmla="*/ 186153 h 4939827"/>
              <a:gd name="connsiteX16" fmla="*/ 7952584 w 12192000"/>
              <a:gd name="connsiteY16" fmla="*/ 170181 h 4939827"/>
              <a:gd name="connsiteX17" fmla="*/ 8009534 w 12192000"/>
              <a:gd name="connsiteY17" fmla="*/ 176441 h 4939827"/>
              <a:gd name="connsiteX18" fmla="*/ 8058681 w 12192000"/>
              <a:gd name="connsiteY18" fmla="*/ 219431 h 4939827"/>
              <a:gd name="connsiteX19" fmla="*/ 8126175 w 12192000"/>
              <a:gd name="connsiteY19" fmla="*/ 240005 h 4939827"/>
              <a:gd name="connsiteX20" fmla="*/ 8166439 w 12192000"/>
              <a:gd name="connsiteY20" fmla="*/ 252699 h 4939827"/>
              <a:gd name="connsiteX21" fmla="*/ 8281371 w 12192000"/>
              <a:gd name="connsiteY21" fmla="*/ 256875 h 4939827"/>
              <a:gd name="connsiteX22" fmla="*/ 8381609 w 12192000"/>
              <a:gd name="connsiteY22" fmla="*/ 240618 h 4939827"/>
              <a:gd name="connsiteX23" fmla="*/ 8406759 w 12192000"/>
              <a:gd name="connsiteY23" fmla="*/ 232517 h 4939827"/>
              <a:gd name="connsiteX24" fmla="*/ 8426506 w 12192000"/>
              <a:gd name="connsiteY24" fmla="*/ 241842 h 4939827"/>
              <a:gd name="connsiteX25" fmla="*/ 8427949 w 12192000"/>
              <a:gd name="connsiteY25" fmla="*/ 240981 h 4939827"/>
              <a:gd name="connsiteX26" fmla="*/ 8441468 w 12192000"/>
              <a:gd name="connsiteY26" fmla="*/ 241157 h 4939827"/>
              <a:gd name="connsiteX27" fmla="*/ 8565757 w 12192000"/>
              <a:gd name="connsiteY27" fmla="*/ 255317 h 4939827"/>
              <a:gd name="connsiteX28" fmla="*/ 8573171 w 12192000"/>
              <a:gd name="connsiteY28" fmla="*/ 258426 h 4939827"/>
              <a:gd name="connsiteX29" fmla="*/ 8573548 w 12192000"/>
              <a:gd name="connsiteY29" fmla="*/ 258241 h 4939827"/>
              <a:gd name="connsiteX30" fmla="*/ 8581827 w 12192000"/>
              <a:gd name="connsiteY30" fmla="*/ 261028 h 4939827"/>
              <a:gd name="connsiteX31" fmla="*/ 8586687 w 12192000"/>
              <a:gd name="connsiteY31" fmla="*/ 264089 h 4939827"/>
              <a:gd name="connsiteX32" fmla="*/ 8601067 w 12192000"/>
              <a:gd name="connsiteY32" fmla="*/ 270114 h 4939827"/>
              <a:gd name="connsiteX33" fmla="*/ 8672650 w 12192000"/>
              <a:gd name="connsiteY33" fmla="*/ 254821 h 4939827"/>
              <a:gd name="connsiteX34" fmla="*/ 8785543 w 12192000"/>
              <a:gd name="connsiteY34" fmla="*/ 263406 h 4939827"/>
              <a:gd name="connsiteX35" fmla="*/ 8830588 w 12192000"/>
              <a:gd name="connsiteY35" fmla="*/ 265483 h 4939827"/>
              <a:gd name="connsiteX36" fmla="*/ 8905142 w 12192000"/>
              <a:gd name="connsiteY36" fmla="*/ 264958 h 4939827"/>
              <a:gd name="connsiteX37" fmla="*/ 8968582 w 12192000"/>
              <a:gd name="connsiteY37" fmla="*/ 262728 h 4939827"/>
              <a:gd name="connsiteX38" fmla="*/ 8972994 w 12192000"/>
              <a:gd name="connsiteY38" fmla="*/ 263284 h 4939827"/>
              <a:gd name="connsiteX39" fmla="*/ 9004605 w 12192000"/>
              <a:gd name="connsiteY39" fmla="*/ 258041 h 4939827"/>
              <a:gd name="connsiteX40" fmla="*/ 9016165 w 12192000"/>
              <a:gd name="connsiteY40" fmla="*/ 261258 h 4939827"/>
              <a:gd name="connsiteX41" fmla="*/ 9043297 w 12192000"/>
              <a:gd name="connsiteY41" fmla="*/ 281547 h 4939827"/>
              <a:gd name="connsiteX42" fmla="*/ 9048315 w 12192000"/>
              <a:gd name="connsiteY42" fmla="*/ 279264 h 4939827"/>
              <a:gd name="connsiteX43" fmla="*/ 9054706 w 12192000"/>
              <a:gd name="connsiteY43" fmla="*/ 278538 h 4939827"/>
              <a:gd name="connsiteX44" fmla="*/ 9070919 w 12192000"/>
              <a:gd name="connsiteY44" fmla="*/ 281810 h 4939827"/>
              <a:gd name="connsiteX45" fmla="*/ 9076813 w 12192000"/>
              <a:gd name="connsiteY45" fmla="*/ 283909 h 4939827"/>
              <a:gd name="connsiteX46" fmla="*/ 9085871 w 12192000"/>
              <a:gd name="connsiteY46" fmla="*/ 285133 h 4939827"/>
              <a:gd name="connsiteX47" fmla="*/ 9086159 w 12192000"/>
              <a:gd name="connsiteY47" fmla="*/ 284887 h 4939827"/>
              <a:gd name="connsiteX48" fmla="*/ 9134606 w 12192000"/>
              <a:gd name="connsiteY48" fmla="*/ 288168 h 4939827"/>
              <a:gd name="connsiteX49" fmla="*/ 9195590 w 12192000"/>
              <a:gd name="connsiteY49" fmla="*/ 279568 h 4939827"/>
              <a:gd name="connsiteX50" fmla="*/ 9219336 w 12192000"/>
              <a:gd name="connsiteY50" fmla="*/ 278133 h 4939827"/>
              <a:gd name="connsiteX51" fmla="*/ 9232362 w 12192000"/>
              <a:gd name="connsiteY51" fmla="*/ 275894 h 4939827"/>
              <a:gd name="connsiteX52" fmla="*/ 9233396 w 12192000"/>
              <a:gd name="connsiteY52" fmla="*/ 274803 h 4939827"/>
              <a:gd name="connsiteX53" fmla="*/ 9256213 w 12192000"/>
              <a:gd name="connsiteY53" fmla="*/ 281576 h 4939827"/>
              <a:gd name="connsiteX54" fmla="*/ 9371484 w 12192000"/>
              <a:gd name="connsiteY54" fmla="*/ 329634 h 4939827"/>
              <a:gd name="connsiteX55" fmla="*/ 9404829 w 12192000"/>
              <a:gd name="connsiteY55" fmla="*/ 339038 h 4939827"/>
              <a:gd name="connsiteX56" fmla="*/ 9427021 w 12192000"/>
              <a:gd name="connsiteY56" fmla="*/ 358784 h 4939827"/>
              <a:gd name="connsiteX57" fmla="*/ 9670844 w 12192000"/>
              <a:gd name="connsiteY57" fmla="*/ 405128 h 4939827"/>
              <a:gd name="connsiteX58" fmla="*/ 9816083 w 12192000"/>
              <a:gd name="connsiteY58" fmla="*/ 416573 h 4939827"/>
              <a:gd name="connsiteX59" fmla="*/ 9936741 w 12192000"/>
              <a:gd name="connsiteY59" fmla="*/ 437044 h 4939827"/>
              <a:gd name="connsiteX60" fmla="*/ 10050093 w 12192000"/>
              <a:gd name="connsiteY60" fmla="*/ 443783 h 4939827"/>
              <a:gd name="connsiteX61" fmla="*/ 10130090 w 12192000"/>
              <a:gd name="connsiteY61" fmla="*/ 459520 h 4939827"/>
              <a:gd name="connsiteX62" fmla="*/ 10173456 w 12192000"/>
              <a:gd name="connsiteY62" fmla="*/ 457749 h 4939827"/>
              <a:gd name="connsiteX63" fmla="*/ 10218232 w 12192000"/>
              <a:gd name="connsiteY63" fmla="*/ 459820 h 4939827"/>
              <a:gd name="connsiteX64" fmla="*/ 10354176 w 12192000"/>
              <a:gd name="connsiteY64" fmla="*/ 471377 h 4939827"/>
              <a:gd name="connsiteX65" fmla="*/ 10430681 w 12192000"/>
              <a:gd name="connsiteY65" fmla="*/ 481226 h 4939827"/>
              <a:gd name="connsiteX66" fmla="*/ 10478169 w 12192000"/>
              <a:gd name="connsiteY66" fmla="*/ 481774 h 4939827"/>
              <a:gd name="connsiteX67" fmla="*/ 10540907 w 12192000"/>
              <a:gd name="connsiteY67" fmla="*/ 485607 h 4939827"/>
              <a:gd name="connsiteX68" fmla="*/ 10614941 w 12192000"/>
              <a:gd name="connsiteY68" fmla="*/ 487592 h 4939827"/>
              <a:gd name="connsiteX69" fmla="*/ 10674098 w 12192000"/>
              <a:gd name="connsiteY69" fmla="*/ 521656 h 4939827"/>
              <a:gd name="connsiteX70" fmla="*/ 10874834 w 12192000"/>
              <a:gd name="connsiteY70" fmla="*/ 574867 h 4939827"/>
              <a:gd name="connsiteX71" fmla="*/ 10944981 w 12192000"/>
              <a:gd name="connsiteY71" fmla="*/ 615042 h 4939827"/>
              <a:gd name="connsiteX72" fmla="*/ 11006376 w 12192000"/>
              <a:gd name="connsiteY72" fmla="*/ 645957 h 4939827"/>
              <a:gd name="connsiteX73" fmla="*/ 11076308 w 12192000"/>
              <a:gd name="connsiteY73" fmla="*/ 675698 h 4939827"/>
              <a:gd name="connsiteX74" fmla="*/ 11148789 w 12192000"/>
              <a:gd name="connsiteY74" fmla="*/ 685041 h 4939827"/>
              <a:gd name="connsiteX75" fmla="*/ 11249129 w 12192000"/>
              <a:gd name="connsiteY75" fmla="*/ 684218 h 4939827"/>
              <a:gd name="connsiteX76" fmla="*/ 11299915 w 12192000"/>
              <a:gd name="connsiteY76" fmla="*/ 692177 h 4939827"/>
              <a:gd name="connsiteX77" fmla="*/ 11386973 w 12192000"/>
              <a:gd name="connsiteY77" fmla="*/ 708209 h 4939827"/>
              <a:gd name="connsiteX78" fmla="*/ 11500105 w 12192000"/>
              <a:gd name="connsiteY78" fmla="*/ 735014 h 4939827"/>
              <a:gd name="connsiteX79" fmla="*/ 11621735 w 12192000"/>
              <a:gd name="connsiteY79" fmla="*/ 789584 h 4939827"/>
              <a:gd name="connsiteX80" fmla="*/ 11691200 w 12192000"/>
              <a:gd name="connsiteY80" fmla="*/ 867902 h 4939827"/>
              <a:gd name="connsiteX81" fmla="*/ 11819427 w 12192000"/>
              <a:gd name="connsiteY81" fmla="*/ 911634 h 4939827"/>
              <a:gd name="connsiteX82" fmla="*/ 11969720 w 12192000"/>
              <a:gd name="connsiteY82" fmla="*/ 964737 h 4939827"/>
              <a:gd name="connsiteX83" fmla="*/ 12055766 w 12192000"/>
              <a:gd name="connsiteY83" fmla="*/ 991268 h 4939827"/>
              <a:gd name="connsiteX84" fmla="*/ 12171539 w 12192000"/>
              <a:gd name="connsiteY84" fmla="*/ 995427 h 4939827"/>
              <a:gd name="connsiteX85" fmla="*/ 12187831 w 12192000"/>
              <a:gd name="connsiteY85" fmla="*/ 996580 h 4939827"/>
              <a:gd name="connsiteX86" fmla="*/ 12192000 w 12192000"/>
              <a:gd name="connsiteY86" fmla="*/ 996726 h 4939827"/>
              <a:gd name="connsiteX87" fmla="*/ 12192000 w 12192000"/>
              <a:gd name="connsiteY87" fmla="*/ 4939827 h 4939827"/>
              <a:gd name="connsiteX88" fmla="*/ 0 w 12192000"/>
              <a:gd name="connsiteY88" fmla="*/ 4939827 h 4939827"/>
              <a:gd name="connsiteX89" fmla="*/ 0 w 12192000"/>
              <a:gd name="connsiteY89" fmla="*/ 512043 h 4939827"/>
              <a:gd name="connsiteX90" fmla="*/ 7381 w 12192000"/>
              <a:gd name="connsiteY90" fmla="*/ 512580 h 4939827"/>
              <a:gd name="connsiteX91" fmla="*/ 100029 w 12192000"/>
              <a:gd name="connsiteY91" fmla="*/ 504758 h 4939827"/>
              <a:gd name="connsiteX92" fmla="*/ 155244 w 12192000"/>
              <a:gd name="connsiteY92" fmla="*/ 525130 h 4939827"/>
              <a:gd name="connsiteX93" fmla="*/ 254366 w 12192000"/>
              <a:gd name="connsiteY93" fmla="*/ 534449 h 4939827"/>
              <a:gd name="connsiteX94" fmla="*/ 447292 w 12192000"/>
              <a:gd name="connsiteY94" fmla="*/ 542725 h 4939827"/>
              <a:gd name="connsiteX95" fmla="*/ 628105 w 12192000"/>
              <a:gd name="connsiteY95" fmla="*/ 547853 h 4939827"/>
              <a:gd name="connsiteX96" fmla="*/ 783146 w 12192000"/>
              <a:gd name="connsiteY96" fmla="*/ 591799 h 4939827"/>
              <a:gd name="connsiteX97" fmla="*/ 1043676 w 12192000"/>
              <a:gd name="connsiteY97" fmla="*/ 591887 h 4939827"/>
              <a:gd name="connsiteX98" fmla="*/ 1281816 w 12192000"/>
              <a:gd name="connsiteY98" fmla="*/ 520946 h 4939827"/>
              <a:gd name="connsiteX99" fmla="*/ 1486347 w 12192000"/>
              <a:gd name="connsiteY99" fmla="*/ 487310 h 4939827"/>
              <a:gd name="connsiteX100" fmla="*/ 1568079 w 12192000"/>
              <a:gd name="connsiteY100" fmla="*/ 462531 h 4939827"/>
              <a:gd name="connsiteX101" fmla="*/ 1622516 w 12192000"/>
              <a:gd name="connsiteY101" fmla="*/ 466058 h 4939827"/>
              <a:gd name="connsiteX102" fmla="*/ 1655457 w 12192000"/>
              <a:gd name="connsiteY102" fmla="*/ 465359 h 4939827"/>
              <a:gd name="connsiteX103" fmla="*/ 1717454 w 12192000"/>
              <a:gd name="connsiteY103" fmla="*/ 417203 h 4939827"/>
              <a:gd name="connsiteX104" fmla="*/ 1913794 w 12192000"/>
              <a:gd name="connsiteY104" fmla="*/ 365255 h 4939827"/>
              <a:gd name="connsiteX105" fmla="*/ 2129762 w 12192000"/>
              <a:gd name="connsiteY105" fmla="*/ 367832 h 4939827"/>
              <a:gd name="connsiteX106" fmla="*/ 2376970 w 12192000"/>
              <a:gd name="connsiteY106" fmla="*/ 350129 h 4939827"/>
              <a:gd name="connsiteX107" fmla="*/ 2480155 w 12192000"/>
              <a:gd name="connsiteY107" fmla="*/ 359227 h 4939827"/>
              <a:gd name="connsiteX108" fmla="*/ 2586782 w 12192000"/>
              <a:gd name="connsiteY108" fmla="*/ 339352 h 4939827"/>
              <a:gd name="connsiteX109" fmla="*/ 2679617 w 12192000"/>
              <a:gd name="connsiteY109" fmla="*/ 305383 h 4939827"/>
              <a:gd name="connsiteX110" fmla="*/ 2788947 w 12192000"/>
              <a:gd name="connsiteY110" fmla="*/ 250375 h 4939827"/>
              <a:gd name="connsiteX111" fmla="*/ 2965530 w 12192000"/>
              <a:gd name="connsiteY111" fmla="*/ 245958 h 4939827"/>
              <a:gd name="connsiteX112" fmla="*/ 3103677 w 12192000"/>
              <a:gd name="connsiteY112" fmla="*/ 209527 h 4939827"/>
              <a:gd name="connsiteX113" fmla="*/ 3126759 w 12192000"/>
              <a:gd name="connsiteY113" fmla="*/ 211226 h 4939827"/>
              <a:gd name="connsiteX114" fmla="*/ 3164020 w 12192000"/>
              <a:gd name="connsiteY114" fmla="*/ 212779 h 4939827"/>
              <a:gd name="connsiteX115" fmla="*/ 3285019 w 12192000"/>
              <a:gd name="connsiteY115" fmla="*/ 220535 h 4939827"/>
              <a:gd name="connsiteX116" fmla="*/ 3365154 w 12192000"/>
              <a:gd name="connsiteY116" fmla="*/ 226416 h 4939827"/>
              <a:gd name="connsiteX117" fmla="*/ 3367507 w 12192000"/>
              <a:gd name="connsiteY117" fmla="*/ 225416 h 4939827"/>
              <a:gd name="connsiteX118" fmla="*/ 3387567 w 12192000"/>
              <a:gd name="connsiteY118" fmla="*/ 227103 h 4939827"/>
              <a:gd name="connsiteX119" fmla="*/ 3498001 w 12192000"/>
              <a:gd name="connsiteY119" fmla="*/ 231941 h 4939827"/>
              <a:gd name="connsiteX120" fmla="*/ 3561557 w 12192000"/>
              <a:gd name="connsiteY120" fmla="*/ 228095 h 4939827"/>
              <a:gd name="connsiteX121" fmla="*/ 3611920 w 12192000"/>
              <a:gd name="connsiteY121" fmla="*/ 218094 h 4939827"/>
              <a:gd name="connsiteX122" fmla="*/ 3620528 w 12192000"/>
              <a:gd name="connsiteY122" fmla="*/ 218788 h 4939827"/>
              <a:gd name="connsiteX123" fmla="*/ 3620766 w 12192000"/>
              <a:gd name="connsiteY123" fmla="*/ 218511 h 4939827"/>
              <a:gd name="connsiteX124" fmla="*/ 3629977 w 12192000"/>
              <a:gd name="connsiteY124" fmla="*/ 218664 h 4939827"/>
              <a:gd name="connsiteX125" fmla="*/ 3636217 w 12192000"/>
              <a:gd name="connsiteY125" fmla="*/ 220048 h 4939827"/>
              <a:gd name="connsiteX126" fmla="*/ 3709484 w 12192000"/>
              <a:gd name="connsiteY126" fmla="*/ 186927 h 4939827"/>
              <a:gd name="connsiteX127" fmla="*/ 3761342 w 12192000"/>
              <a:gd name="connsiteY127" fmla="*/ 177474 h 4939827"/>
              <a:gd name="connsiteX128" fmla="*/ 3799748 w 12192000"/>
              <a:gd name="connsiteY128" fmla="*/ 167154 h 4939827"/>
              <a:gd name="connsiteX129" fmla="*/ 3922756 w 12192000"/>
              <a:gd name="connsiteY129" fmla="*/ 194044 h 4939827"/>
              <a:gd name="connsiteX130" fmla="*/ 4028476 w 12192000"/>
              <a:gd name="connsiteY130" fmla="*/ 223679 h 4939827"/>
              <a:gd name="connsiteX131" fmla="*/ 4191582 w 12192000"/>
              <a:gd name="connsiteY131" fmla="*/ 238952 h 4939827"/>
              <a:gd name="connsiteX132" fmla="*/ 4251024 w 12192000"/>
              <a:gd name="connsiteY132" fmla="*/ 240874 h 4939827"/>
              <a:gd name="connsiteX133" fmla="*/ 4355275 w 12192000"/>
              <a:gd name="connsiteY133" fmla="*/ 260205 h 4939827"/>
              <a:gd name="connsiteX134" fmla="*/ 4423807 w 12192000"/>
              <a:gd name="connsiteY134" fmla="*/ 270366 h 4939827"/>
              <a:gd name="connsiteX135" fmla="*/ 4558432 w 12192000"/>
              <a:gd name="connsiteY135" fmla="*/ 269194 h 4939827"/>
              <a:gd name="connsiteX136" fmla="*/ 4635061 w 12192000"/>
              <a:gd name="connsiteY136" fmla="*/ 280682 h 4939827"/>
              <a:gd name="connsiteX137" fmla="*/ 4807427 w 12192000"/>
              <a:gd name="connsiteY137" fmla="*/ 276835 h 4939827"/>
              <a:gd name="connsiteX138" fmla="*/ 5028933 w 12192000"/>
              <a:gd name="connsiteY138" fmla="*/ 183887 h 4939827"/>
              <a:gd name="connsiteX139" fmla="*/ 5093642 w 12192000"/>
              <a:gd name="connsiteY139" fmla="*/ 177214 h 4939827"/>
              <a:gd name="connsiteX140" fmla="*/ 5102642 w 12192000"/>
              <a:gd name="connsiteY140" fmla="*/ 186816 h 4939827"/>
              <a:gd name="connsiteX141" fmla="*/ 5193590 w 12192000"/>
              <a:gd name="connsiteY141" fmla="*/ 156458 h 4939827"/>
              <a:gd name="connsiteX142" fmla="*/ 5323922 w 12192000"/>
              <a:gd name="connsiteY142" fmla="*/ 146332 h 4939827"/>
              <a:gd name="connsiteX143" fmla="*/ 5421860 w 12192000"/>
              <a:gd name="connsiteY143" fmla="*/ 167298 h 4939827"/>
              <a:gd name="connsiteX144" fmla="*/ 5476948 w 12192000"/>
              <a:gd name="connsiteY144" fmla="*/ 173249 h 4939827"/>
              <a:gd name="connsiteX145" fmla="*/ 5516842 w 12192000"/>
              <a:gd name="connsiteY145" fmla="*/ 184018 h 4939827"/>
              <a:gd name="connsiteX146" fmla="*/ 5619415 w 12192000"/>
              <a:gd name="connsiteY146" fmla="*/ 176781 h 4939827"/>
              <a:gd name="connsiteX147" fmla="*/ 5789867 w 12192000"/>
              <a:gd name="connsiteY147" fmla="*/ 150304 h 4939827"/>
              <a:gd name="connsiteX148" fmla="*/ 5825953 w 12192000"/>
              <a:gd name="connsiteY148" fmla="*/ 147907 h 4939827"/>
              <a:gd name="connsiteX149" fmla="*/ 5856168 w 12192000"/>
              <a:gd name="connsiteY149" fmla="*/ 158719 h 4939827"/>
              <a:gd name="connsiteX150" fmla="*/ 5862476 w 12192000"/>
              <a:gd name="connsiteY150" fmla="*/ 172447 h 4939827"/>
              <a:gd name="connsiteX151" fmla="*/ 5882195 w 12192000"/>
              <a:gd name="connsiteY151" fmla="*/ 173195 h 4939827"/>
              <a:gd name="connsiteX152" fmla="*/ 5887271 w 12192000"/>
              <a:gd name="connsiteY152" fmla="*/ 176084 h 4939827"/>
              <a:gd name="connsiteX153" fmla="*/ 5921577 w 12192000"/>
              <a:gd name="connsiteY153" fmla="*/ 169858 h 4939827"/>
              <a:gd name="connsiteX154" fmla="*/ 5983240 w 12192000"/>
              <a:gd name="connsiteY154" fmla="*/ 152755 h 4939827"/>
              <a:gd name="connsiteX155" fmla="*/ 6152287 w 12192000"/>
              <a:gd name="connsiteY155" fmla="*/ 116736 h 4939827"/>
              <a:gd name="connsiteX156" fmla="*/ 6415830 w 12192000"/>
              <a:gd name="connsiteY156" fmla="*/ 136006 h 4939827"/>
              <a:gd name="connsiteX157" fmla="*/ 6756965 w 12192000"/>
              <a:gd name="connsiteY157" fmla="*/ 57636 h 4939827"/>
              <a:gd name="connsiteX158" fmla="*/ 6819400 w 12192000"/>
              <a:gd name="connsiteY158" fmla="*/ 30742 h 4939827"/>
              <a:gd name="connsiteX159" fmla="*/ 6986370 w 12192000"/>
              <a:gd name="connsiteY159" fmla="*/ 12659 h 4939827"/>
              <a:gd name="connsiteX160" fmla="*/ 6989536 w 12192000"/>
              <a:gd name="connsiteY160" fmla="*/ 14528 h 4939827"/>
              <a:gd name="connsiteX161" fmla="*/ 7015933 w 12192000"/>
              <a:gd name="connsiteY161" fmla="*/ 9653 h 4939827"/>
              <a:gd name="connsiteX162" fmla="*/ 7020592 w 12192000"/>
              <a:gd name="connsiteY162" fmla="*/ 1651 h 4939827"/>
              <a:gd name="connsiteX163" fmla="*/ 7025905 w 12192000"/>
              <a:gd name="connsiteY16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152287 w 12192000"/>
              <a:gd name="connsiteY154" fmla="*/ 116736 h 4939827"/>
              <a:gd name="connsiteX155" fmla="*/ 6415830 w 12192000"/>
              <a:gd name="connsiteY155" fmla="*/ 136006 h 4939827"/>
              <a:gd name="connsiteX156" fmla="*/ 6756965 w 12192000"/>
              <a:gd name="connsiteY156" fmla="*/ 57636 h 4939827"/>
              <a:gd name="connsiteX157" fmla="*/ 6819400 w 12192000"/>
              <a:gd name="connsiteY157" fmla="*/ 30742 h 4939827"/>
              <a:gd name="connsiteX158" fmla="*/ 6986370 w 12192000"/>
              <a:gd name="connsiteY158" fmla="*/ 12659 h 4939827"/>
              <a:gd name="connsiteX159" fmla="*/ 6989536 w 12192000"/>
              <a:gd name="connsiteY159" fmla="*/ 14528 h 4939827"/>
              <a:gd name="connsiteX160" fmla="*/ 7015933 w 12192000"/>
              <a:gd name="connsiteY160" fmla="*/ 9653 h 4939827"/>
              <a:gd name="connsiteX161" fmla="*/ 7020592 w 12192000"/>
              <a:gd name="connsiteY161" fmla="*/ 1651 h 4939827"/>
              <a:gd name="connsiteX162" fmla="*/ 7025905 w 12192000"/>
              <a:gd name="connsiteY16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256213 w 12192000"/>
              <a:gd name="connsiteY51" fmla="*/ 281576 h 4939827"/>
              <a:gd name="connsiteX52" fmla="*/ 9371484 w 12192000"/>
              <a:gd name="connsiteY52" fmla="*/ 329634 h 4939827"/>
              <a:gd name="connsiteX53" fmla="*/ 9404829 w 12192000"/>
              <a:gd name="connsiteY53" fmla="*/ 339038 h 4939827"/>
              <a:gd name="connsiteX54" fmla="*/ 9427021 w 12192000"/>
              <a:gd name="connsiteY54" fmla="*/ 358784 h 4939827"/>
              <a:gd name="connsiteX55" fmla="*/ 9670844 w 12192000"/>
              <a:gd name="connsiteY55" fmla="*/ 405128 h 4939827"/>
              <a:gd name="connsiteX56" fmla="*/ 9816083 w 12192000"/>
              <a:gd name="connsiteY56" fmla="*/ 416573 h 4939827"/>
              <a:gd name="connsiteX57" fmla="*/ 9936741 w 12192000"/>
              <a:gd name="connsiteY57" fmla="*/ 437044 h 4939827"/>
              <a:gd name="connsiteX58" fmla="*/ 10050093 w 12192000"/>
              <a:gd name="connsiteY58" fmla="*/ 443783 h 4939827"/>
              <a:gd name="connsiteX59" fmla="*/ 10130090 w 12192000"/>
              <a:gd name="connsiteY59" fmla="*/ 459520 h 4939827"/>
              <a:gd name="connsiteX60" fmla="*/ 10173456 w 12192000"/>
              <a:gd name="connsiteY60" fmla="*/ 457749 h 4939827"/>
              <a:gd name="connsiteX61" fmla="*/ 10218232 w 12192000"/>
              <a:gd name="connsiteY61" fmla="*/ 459820 h 4939827"/>
              <a:gd name="connsiteX62" fmla="*/ 10354176 w 12192000"/>
              <a:gd name="connsiteY62" fmla="*/ 471377 h 4939827"/>
              <a:gd name="connsiteX63" fmla="*/ 10430681 w 12192000"/>
              <a:gd name="connsiteY63" fmla="*/ 481226 h 4939827"/>
              <a:gd name="connsiteX64" fmla="*/ 10478169 w 12192000"/>
              <a:gd name="connsiteY64" fmla="*/ 481774 h 4939827"/>
              <a:gd name="connsiteX65" fmla="*/ 10540907 w 12192000"/>
              <a:gd name="connsiteY65" fmla="*/ 485607 h 4939827"/>
              <a:gd name="connsiteX66" fmla="*/ 10614941 w 12192000"/>
              <a:gd name="connsiteY66" fmla="*/ 487592 h 4939827"/>
              <a:gd name="connsiteX67" fmla="*/ 10674098 w 12192000"/>
              <a:gd name="connsiteY67" fmla="*/ 521656 h 4939827"/>
              <a:gd name="connsiteX68" fmla="*/ 10874834 w 12192000"/>
              <a:gd name="connsiteY68" fmla="*/ 574867 h 4939827"/>
              <a:gd name="connsiteX69" fmla="*/ 10944981 w 12192000"/>
              <a:gd name="connsiteY69" fmla="*/ 615042 h 4939827"/>
              <a:gd name="connsiteX70" fmla="*/ 11006376 w 12192000"/>
              <a:gd name="connsiteY70" fmla="*/ 645957 h 4939827"/>
              <a:gd name="connsiteX71" fmla="*/ 11076308 w 12192000"/>
              <a:gd name="connsiteY71" fmla="*/ 675698 h 4939827"/>
              <a:gd name="connsiteX72" fmla="*/ 11148789 w 12192000"/>
              <a:gd name="connsiteY72" fmla="*/ 685041 h 4939827"/>
              <a:gd name="connsiteX73" fmla="*/ 11249129 w 12192000"/>
              <a:gd name="connsiteY73" fmla="*/ 684218 h 4939827"/>
              <a:gd name="connsiteX74" fmla="*/ 11299915 w 12192000"/>
              <a:gd name="connsiteY74" fmla="*/ 692177 h 4939827"/>
              <a:gd name="connsiteX75" fmla="*/ 11386973 w 12192000"/>
              <a:gd name="connsiteY75" fmla="*/ 708209 h 4939827"/>
              <a:gd name="connsiteX76" fmla="*/ 11500105 w 12192000"/>
              <a:gd name="connsiteY76" fmla="*/ 735014 h 4939827"/>
              <a:gd name="connsiteX77" fmla="*/ 11621735 w 12192000"/>
              <a:gd name="connsiteY77" fmla="*/ 789584 h 4939827"/>
              <a:gd name="connsiteX78" fmla="*/ 11691200 w 12192000"/>
              <a:gd name="connsiteY78" fmla="*/ 867902 h 4939827"/>
              <a:gd name="connsiteX79" fmla="*/ 11819427 w 12192000"/>
              <a:gd name="connsiteY79" fmla="*/ 911634 h 4939827"/>
              <a:gd name="connsiteX80" fmla="*/ 11969720 w 12192000"/>
              <a:gd name="connsiteY80" fmla="*/ 964737 h 4939827"/>
              <a:gd name="connsiteX81" fmla="*/ 12055766 w 12192000"/>
              <a:gd name="connsiteY81" fmla="*/ 991268 h 4939827"/>
              <a:gd name="connsiteX82" fmla="*/ 12171539 w 12192000"/>
              <a:gd name="connsiteY82" fmla="*/ 995427 h 4939827"/>
              <a:gd name="connsiteX83" fmla="*/ 12187831 w 12192000"/>
              <a:gd name="connsiteY83" fmla="*/ 996580 h 4939827"/>
              <a:gd name="connsiteX84" fmla="*/ 12192000 w 12192000"/>
              <a:gd name="connsiteY84" fmla="*/ 996726 h 4939827"/>
              <a:gd name="connsiteX85" fmla="*/ 12192000 w 12192000"/>
              <a:gd name="connsiteY85" fmla="*/ 4939827 h 4939827"/>
              <a:gd name="connsiteX86" fmla="*/ 0 w 12192000"/>
              <a:gd name="connsiteY86" fmla="*/ 4939827 h 4939827"/>
              <a:gd name="connsiteX87" fmla="*/ 0 w 12192000"/>
              <a:gd name="connsiteY87" fmla="*/ 512043 h 4939827"/>
              <a:gd name="connsiteX88" fmla="*/ 7381 w 12192000"/>
              <a:gd name="connsiteY88" fmla="*/ 512580 h 4939827"/>
              <a:gd name="connsiteX89" fmla="*/ 100029 w 12192000"/>
              <a:gd name="connsiteY89" fmla="*/ 504758 h 4939827"/>
              <a:gd name="connsiteX90" fmla="*/ 155244 w 12192000"/>
              <a:gd name="connsiteY90" fmla="*/ 525130 h 4939827"/>
              <a:gd name="connsiteX91" fmla="*/ 254366 w 12192000"/>
              <a:gd name="connsiteY91" fmla="*/ 534449 h 4939827"/>
              <a:gd name="connsiteX92" fmla="*/ 447292 w 12192000"/>
              <a:gd name="connsiteY92" fmla="*/ 542725 h 4939827"/>
              <a:gd name="connsiteX93" fmla="*/ 628105 w 12192000"/>
              <a:gd name="connsiteY93" fmla="*/ 547853 h 4939827"/>
              <a:gd name="connsiteX94" fmla="*/ 783146 w 12192000"/>
              <a:gd name="connsiteY94" fmla="*/ 591799 h 4939827"/>
              <a:gd name="connsiteX95" fmla="*/ 1043676 w 12192000"/>
              <a:gd name="connsiteY95" fmla="*/ 591887 h 4939827"/>
              <a:gd name="connsiteX96" fmla="*/ 1281816 w 12192000"/>
              <a:gd name="connsiteY96" fmla="*/ 520946 h 4939827"/>
              <a:gd name="connsiteX97" fmla="*/ 1486347 w 12192000"/>
              <a:gd name="connsiteY97" fmla="*/ 487310 h 4939827"/>
              <a:gd name="connsiteX98" fmla="*/ 1568079 w 12192000"/>
              <a:gd name="connsiteY98" fmla="*/ 462531 h 4939827"/>
              <a:gd name="connsiteX99" fmla="*/ 1622516 w 12192000"/>
              <a:gd name="connsiteY99" fmla="*/ 466058 h 4939827"/>
              <a:gd name="connsiteX100" fmla="*/ 1655457 w 12192000"/>
              <a:gd name="connsiteY100" fmla="*/ 465359 h 4939827"/>
              <a:gd name="connsiteX101" fmla="*/ 1717454 w 12192000"/>
              <a:gd name="connsiteY101" fmla="*/ 417203 h 4939827"/>
              <a:gd name="connsiteX102" fmla="*/ 1913794 w 12192000"/>
              <a:gd name="connsiteY102" fmla="*/ 365255 h 4939827"/>
              <a:gd name="connsiteX103" fmla="*/ 2129762 w 12192000"/>
              <a:gd name="connsiteY103" fmla="*/ 367832 h 4939827"/>
              <a:gd name="connsiteX104" fmla="*/ 2376970 w 12192000"/>
              <a:gd name="connsiteY104" fmla="*/ 350129 h 4939827"/>
              <a:gd name="connsiteX105" fmla="*/ 2480155 w 12192000"/>
              <a:gd name="connsiteY105" fmla="*/ 359227 h 4939827"/>
              <a:gd name="connsiteX106" fmla="*/ 2586782 w 12192000"/>
              <a:gd name="connsiteY106" fmla="*/ 339352 h 4939827"/>
              <a:gd name="connsiteX107" fmla="*/ 2679617 w 12192000"/>
              <a:gd name="connsiteY107" fmla="*/ 305383 h 4939827"/>
              <a:gd name="connsiteX108" fmla="*/ 2788947 w 12192000"/>
              <a:gd name="connsiteY108" fmla="*/ 250375 h 4939827"/>
              <a:gd name="connsiteX109" fmla="*/ 2965530 w 12192000"/>
              <a:gd name="connsiteY109" fmla="*/ 245958 h 4939827"/>
              <a:gd name="connsiteX110" fmla="*/ 3103677 w 12192000"/>
              <a:gd name="connsiteY110" fmla="*/ 209527 h 4939827"/>
              <a:gd name="connsiteX111" fmla="*/ 3126759 w 12192000"/>
              <a:gd name="connsiteY111" fmla="*/ 211226 h 4939827"/>
              <a:gd name="connsiteX112" fmla="*/ 3164020 w 12192000"/>
              <a:gd name="connsiteY112" fmla="*/ 212779 h 4939827"/>
              <a:gd name="connsiteX113" fmla="*/ 3285019 w 12192000"/>
              <a:gd name="connsiteY113" fmla="*/ 220535 h 4939827"/>
              <a:gd name="connsiteX114" fmla="*/ 3365154 w 12192000"/>
              <a:gd name="connsiteY114" fmla="*/ 226416 h 4939827"/>
              <a:gd name="connsiteX115" fmla="*/ 3367507 w 12192000"/>
              <a:gd name="connsiteY115" fmla="*/ 225416 h 4939827"/>
              <a:gd name="connsiteX116" fmla="*/ 3387567 w 12192000"/>
              <a:gd name="connsiteY116" fmla="*/ 227103 h 4939827"/>
              <a:gd name="connsiteX117" fmla="*/ 3498001 w 12192000"/>
              <a:gd name="connsiteY117" fmla="*/ 231941 h 4939827"/>
              <a:gd name="connsiteX118" fmla="*/ 3561557 w 12192000"/>
              <a:gd name="connsiteY118" fmla="*/ 228095 h 4939827"/>
              <a:gd name="connsiteX119" fmla="*/ 3611920 w 12192000"/>
              <a:gd name="connsiteY119" fmla="*/ 218094 h 4939827"/>
              <a:gd name="connsiteX120" fmla="*/ 3620528 w 12192000"/>
              <a:gd name="connsiteY120" fmla="*/ 218788 h 4939827"/>
              <a:gd name="connsiteX121" fmla="*/ 3620766 w 12192000"/>
              <a:gd name="connsiteY121" fmla="*/ 218511 h 4939827"/>
              <a:gd name="connsiteX122" fmla="*/ 3629977 w 12192000"/>
              <a:gd name="connsiteY122" fmla="*/ 218664 h 4939827"/>
              <a:gd name="connsiteX123" fmla="*/ 3636217 w 12192000"/>
              <a:gd name="connsiteY123" fmla="*/ 220048 h 4939827"/>
              <a:gd name="connsiteX124" fmla="*/ 3709484 w 12192000"/>
              <a:gd name="connsiteY124" fmla="*/ 186927 h 4939827"/>
              <a:gd name="connsiteX125" fmla="*/ 3761342 w 12192000"/>
              <a:gd name="connsiteY125" fmla="*/ 177474 h 4939827"/>
              <a:gd name="connsiteX126" fmla="*/ 3799748 w 12192000"/>
              <a:gd name="connsiteY126" fmla="*/ 167154 h 4939827"/>
              <a:gd name="connsiteX127" fmla="*/ 3922756 w 12192000"/>
              <a:gd name="connsiteY127" fmla="*/ 194044 h 4939827"/>
              <a:gd name="connsiteX128" fmla="*/ 4028476 w 12192000"/>
              <a:gd name="connsiteY128" fmla="*/ 223679 h 4939827"/>
              <a:gd name="connsiteX129" fmla="*/ 4191582 w 12192000"/>
              <a:gd name="connsiteY129" fmla="*/ 238952 h 4939827"/>
              <a:gd name="connsiteX130" fmla="*/ 4251024 w 12192000"/>
              <a:gd name="connsiteY130" fmla="*/ 240874 h 4939827"/>
              <a:gd name="connsiteX131" fmla="*/ 4355275 w 12192000"/>
              <a:gd name="connsiteY131" fmla="*/ 260205 h 4939827"/>
              <a:gd name="connsiteX132" fmla="*/ 4423807 w 12192000"/>
              <a:gd name="connsiteY132" fmla="*/ 270366 h 4939827"/>
              <a:gd name="connsiteX133" fmla="*/ 4558432 w 12192000"/>
              <a:gd name="connsiteY133" fmla="*/ 269194 h 4939827"/>
              <a:gd name="connsiteX134" fmla="*/ 4635061 w 12192000"/>
              <a:gd name="connsiteY134" fmla="*/ 280682 h 4939827"/>
              <a:gd name="connsiteX135" fmla="*/ 4807427 w 12192000"/>
              <a:gd name="connsiteY135" fmla="*/ 276835 h 4939827"/>
              <a:gd name="connsiteX136" fmla="*/ 5028933 w 12192000"/>
              <a:gd name="connsiteY136" fmla="*/ 183887 h 4939827"/>
              <a:gd name="connsiteX137" fmla="*/ 5093642 w 12192000"/>
              <a:gd name="connsiteY137" fmla="*/ 177214 h 4939827"/>
              <a:gd name="connsiteX138" fmla="*/ 5102642 w 12192000"/>
              <a:gd name="connsiteY138" fmla="*/ 186816 h 4939827"/>
              <a:gd name="connsiteX139" fmla="*/ 5193590 w 12192000"/>
              <a:gd name="connsiteY139" fmla="*/ 156458 h 4939827"/>
              <a:gd name="connsiteX140" fmla="*/ 5323922 w 12192000"/>
              <a:gd name="connsiteY140" fmla="*/ 146332 h 4939827"/>
              <a:gd name="connsiteX141" fmla="*/ 5421860 w 12192000"/>
              <a:gd name="connsiteY141" fmla="*/ 167298 h 4939827"/>
              <a:gd name="connsiteX142" fmla="*/ 5476948 w 12192000"/>
              <a:gd name="connsiteY142" fmla="*/ 173249 h 4939827"/>
              <a:gd name="connsiteX143" fmla="*/ 5516842 w 12192000"/>
              <a:gd name="connsiteY143" fmla="*/ 184018 h 4939827"/>
              <a:gd name="connsiteX144" fmla="*/ 5619415 w 12192000"/>
              <a:gd name="connsiteY144" fmla="*/ 176781 h 4939827"/>
              <a:gd name="connsiteX145" fmla="*/ 5789867 w 12192000"/>
              <a:gd name="connsiteY145" fmla="*/ 150304 h 4939827"/>
              <a:gd name="connsiteX146" fmla="*/ 5825953 w 12192000"/>
              <a:gd name="connsiteY146" fmla="*/ 147907 h 4939827"/>
              <a:gd name="connsiteX147" fmla="*/ 5856168 w 12192000"/>
              <a:gd name="connsiteY147" fmla="*/ 158719 h 4939827"/>
              <a:gd name="connsiteX148" fmla="*/ 5862476 w 12192000"/>
              <a:gd name="connsiteY148" fmla="*/ 172447 h 4939827"/>
              <a:gd name="connsiteX149" fmla="*/ 5882195 w 12192000"/>
              <a:gd name="connsiteY149" fmla="*/ 173195 h 4939827"/>
              <a:gd name="connsiteX150" fmla="*/ 5952585 w 12192000"/>
              <a:gd name="connsiteY150" fmla="*/ 161012 h 4939827"/>
              <a:gd name="connsiteX151" fmla="*/ 6001964 w 12192000"/>
              <a:gd name="connsiteY151" fmla="*/ 154786 h 4939827"/>
              <a:gd name="connsiteX152" fmla="*/ 6184207 w 12192000"/>
              <a:gd name="connsiteY152" fmla="*/ 132658 h 4939827"/>
              <a:gd name="connsiteX153" fmla="*/ 6415830 w 12192000"/>
              <a:gd name="connsiteY153" fmla="*/ 136006 h 4939827"/>
              <a:gd name="connsiteX154" fmla="*/ 6756965 w 12192000"/>
              <a:gd name="connsiteY154" fmla="*/ 57636 h 4939827"/>
              <a:gd name="connsiteX155" fmla="*/ 6819400 w 12192000"/>
              <a:gd name="connsiteY155" fmla="*/ 30742 h 4939827"/>
              <a:gd name="connsiteX156" fmla="*/ 6986370 w 12192000"/>
              <a:gd name="connsiteY156" fmla="*/ 12659 h 4939827"/>
              <a:gd name="connsiteX157" fmla="*/ 6989536 w 12192000"/>
              <a:gd name="connsiteY157" fmla="*/ 14528 h 4939827"/>
              <a:gd name="connsiteX158" fmla="*/ 7015933 w 12192000"/>
              <a:gd name="connsiteY158" fmla="*/ 9653 h 4939827"/>
              <a:gd name="connsiteX159" fmla="*/ 7020592 w 12192000"/>
              <a:gd name="connsiteY159" fmla="*/ 1651 h 4939827"/>
              <a:gd name="connsiteX160" fmla="*/ 7025905 w 12192000"/>
              <a:gd name="connsiteY16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83638 w 12192000"/>
              <a:gd name="connsiteY50" fmla="*/ 299924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622021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281371 w 12192000"/>
              <a:gd name="connsiteY19" fmla="*/ 256875 h 4939827"/>
              <a:gd name="connsiteX20" fmla="*/ 8381609 w 12192000"/>
              <a:gd name="connsiteY20" fmla="*/ 240618 h 4939827"/>
              <a:gd name="connsiteX21" fmla="*/ 8406759 w 12192000"/>
              <a:gd name="connsiteY21" fmla="*/ 232517 h 4939827"/>
              <a:gd name="connsiteX22" fmla="*/ 8426506 w 12192000"/>
              <a:gd name="connsiteY22" fmla="*/ 241842 h 4939827"/>
              <a:gd name="connsiteX23" fmla="*/ 8427949 w 12192000"/>
              <a:gd name="connsiteY23" fmla="*/ 240981 h 4939827"/>
              <a:gd name="connsiteX24" fmla="*/ 8441468 w 12192000"/>
              <a:gd name="connsiteY24" fmla="*/ 241157 h 4939827"/>
              <a:gd name="connsiteX25" fmla="*/ 8565757 w 12192000"/>
              <a:gd name="connsiteY25" fmla="*/ 255317 h 4939827"/>
              <a:gd name="connsiteX26" fmla="*/ 8573171 w 12192000"/>
              <a:gd name="connsiteY26" fmla="*/ 258426 h 4939827"/>
              <a:gd name="connsiteX27" fmla="*/ 8573548 w 12192000"/>
              <a:gd name="connsiteY27" fmla="*/ 258241 h 4939827"/>
              <a:gd name="connsiteX28" fmla="*/ 8622021 w 12192000"/>
              <a:gd name="connsiteY28" fmla="*/ 261028 h 4939827"/>
              <a:gd name="connsiteX29" fmla="*/ 8672650 w 12192000"/>
              <a:gd name="connsiteY29" fmla="*/ 254821 h 4939827"/>
              <a:gd name="connsiteX30" fmla="*/ 8785543 w 12192000"/>
              <a:gd name="connsiteY30" fmla="*/ 263406 h 4939827"/>
              <a:gd name="connsiteX31" fmla="*/ 8830588 w 12192000"/>
              <a:gd name="connsiteY31" fmla="*/ 265483 h 4939827"/>
              <a:gd name="connsiteX32" fmla="*/ 8905142 w 12192000"/>
              <a:gd name="connsiteY32" fmla="*/ 264958 h 4939827"/>
              <a:gd name="connsiteX33" fmla="*/ 8968582 w 12192000"/>
              <a:gd name="connsiteY33" fmla="*/ 262728 h 4939827"/>
              <a:gd name="connsiteX34" fmla="*/ 8972994 w 12192000"/>
              <a:gd name="connsiteY34" fmla="*/ 263284 h 4939827"/>
              <a:gd name="connsiteX35" fmla="*/ 9004605 w 12192000"/>
              <a:gd name="connsiteY35" fmla="*/ 258041 h 4939827"/>
              <a:gd name="connsiteX36" fmla="*/ 9016165 w 12192000"/>
              <a:gd name="connsiteY36" fmla="*/ 261258 h 4939827"/>
              <a:gd name="connsiteX37" fmla="*/ 9043297 w 12192000"/>
              <a:gd name="connsiteY37" fmla="*/ 281547 h 4939827"/>
              <a:gd name="connsiteX38" fmla="*/ 9048315 w 12192000"/>
              <a:gd name="connsiteY38" fmla="*/ 279264 h 4939827"/>
              <a:gd name="connsiteX39" fmla="*/ 9054706 w 12192000"/>
              <a:gd name="connsiteY39" fmla="*/ 278538 h 4939827"/>
              <a:gd name="connsiteX40" fmla="*/ 9070919 w 12192000"/>
              <a:gd name="connsiteY40" fmla="*/ 281810 h 4939827"/>
              <a:gd name="connsiteX41" fmla="*/ 9076813 w 12192000"/>
              <a:gd name="connsiteY41" fmla="*/ 283909 h 4939827"/>
              <a:gd name="connsiteX42" fmla="*/ 9085871 w 12192000"/>
              <a:gd name="connsiteY42" fmla="*/ 285133 h 4939827"/>
              <a:gd name="connsiteX43" fmla="*/ 9086159 w 12192000"/>
              <a:gd name="connsiteY43" fmla="*/ 284887 h 4939827"/>
              <a:gd name="connsiteX44" fmla="*/ 9134606 w 12192000"/>
              <a:gd name="connsiteY44" fmla="*/ 288168 h 4939827"/>
              <a:gd name="connsiteX45" fmla="*/ 9195590 w 12192000"/>
              <a:gd name="connsiteY45" fmla="*/ 279568 h 4939827"/>
              <a:gd name="connsiteX46" fmla="*/ 9219336 w 12192000"/>
              <a:gd name="connsiteY46" fmla="*/ 278133 h 4939827"/>
              <a:gd name="connsiteX47" fmla="*/ 9232362 w 12192000"/>
              <a:gd name="connsiteY47" fmla="*/ 275894 h 4939827"/>
              <a:gd name="connsiteX48" fmla="*/ 9283638 w 12192000"/>
              <a:gd name="connsiteY48" fmla="*/ 299924 h 4939827"/>
              <a:gd name="connsiteX49" fmla="*/ 9371484 w 12192000"/>
              <a:gd name="connsiteY49" fmla="*/ 329634 h 4939827"/>
              <a:gd name="connsiteX50" fmla="*/ 9404829 w 12192000"/>
              <a:gd name="connsiteY50" fmla="*/ 339038 h 4939827"/>
              <a:gd name="connsiteX51" fmla="*/ 9427021 w 12192000"/>
              <a:gd name="connsiteY51" fmla="*/ 358784 h 4939827"/>
              <a:gd name="connsiteX52" fmla="*/ 9670844 w 12192000"/>
              <a:gd name="connsiteY52" fmla="*/ 405128 h 4939827"/>
              <a:gd name="connsiteX53" fmla="*/ 9816083 w 12192000"/>
              <a:gd name="connsiteY53" fmla="*/ 416573 h 4939827"/>
              <a:gd name="connsiteX54" fmla="*/ 9936741 w 12192000"/>
              <a:gd name="connsiteY54" fmla="*/ 437044 h 4939827"/>
              <a:gd name="connsiteX55" fmla="*/ 10050093 w 12192000"/>
              <a:gd name="connsiteY55" fmla="*/ 443783 h 4939827"/>
              <a:gd name="connsiteX56" fmla="*/ 10130090 w 12192000"/>
              <a:gd name="connsiteY56" fmla="*/ 459520 h 4939827"/>
              <a:gd name="connsiteX57" fmla="*/ 10173456 w 12192000"/>
              <a:gd name="connsiteY57" fmla="*/ 457749 h 4939827"/>
              <a:gd name="connsiteX58" fmla="*/ 10218232 w 12192000"/>
              <a:gd name="connsiteY58" fmla="*/ 459820 h 4939827"/>
              <a:gd name="connsiteX59" fmla="*/ 10354176 w 12192000"/>
              <a:gd name="connsiteY59" fmla="*/ 471377 h 4939827"/>
              <a:gd name="connsiteX60" fmla="*/ 10430681 w 12192000"/>
              <a:gd name="connsiteY60" fmla="*/ 481226 h 4939827"/>
              <a:gd name="connsiteX61" fmla="*/ 10478169 w 12192000"/>
              <a:gd name="connsiteY61" fmla="*/ 481774 h 4939827"/>
              <a:gd name="connsiteX62" fmla="*/ 10540907 w 12192000"/>
              <a:gd name="connsiteY62" fmla="*/ 485607 h 4939827"/>
              <a:gd name="connsiteX63" fmla="*/ 10614941 w 12192000"/>
              <a:gd name="connsiteY63" fmla="*/ 487592 h 4939827"/>
              <a:gd name="connsiteX64" fmla="*/ 10674098 w 12192000"/>
              <a:gd name="connsiteY64" fmla="*/ 521656 h 4939827"/>
              <a:gd name="connsiteX65" fmla="*/ 10874834 w 12192000"/>
              <a:gd name="connsiteY65" fmla="*/ 574867 h 4939827"/>
              <a:gd name="connsiteX66" fmla="*/ 10944981 w 12192000"/>
              <a:gd name="connsiteY66" fmla="*/ 615042 h 4939827"/>
              <a:gd name="connsiteX67" fmla="*/ 11006376 w 12192000"/>
              <a:gd name="connsiteY67" fmla="*/ 645957 h 4939827"/>
              <a:gd name="connsiteX68" fmla="*/ 11076308 w 12192000"/>
              <a:gd name="connsiteY68" fmla="*/ 675698 h 4939827"/>
              <a:gd name="connsiteX69" fmla="*/ 11148789 w 12192000"/>
              <a:gd name="connsiteY69" fmla="*/ 685041 h 4939827"/>
              <a:gd name="connsiteX70" fmla="*/ 11249129 w 12192000"/>
              <a:gd name="connsiteY70" fmla="*/ 684218 h 4939827"/>
              <a:gd name="connsiteX71" fmla="*/ 11299915 w 12192000"/>
              <a:gd name="connsiteY71" fmla="*/ 692177 h 4939827"/>
              <a:gd name="connsiteX72" fmla="*/ 11386973 w 12192000"/>
              <a:gd name="connsiteY72" fmla="*/ 708209 h 4939827"/>
              <a:gd name="connsiteX73" fmla="*/ 11500105 w 12192000"/>
              <a:gd name="connsiteY73" fmla="*/ 735014 h 4939827"/>
              <a:gd name="connsiteX74" fmla="*/ 11621735 w 12192000"/>
              <a:gd name="connsiteY74" fmla="*/ 789584 h 4939827"/>
              <a:gd name="connsiteX75" fmla="*/ 11691200 w 12192000"/>
              <a:gd name="connsiteY75" fmla="*/ 867902 h 4939827"/>
              <a:gd name="connsiteX76" fmla="*/ 11819427 w 12192000"/>
              <a:gd name="connsiteY76" fmla="*/ 911634 h 4939827"/>
              <a:gd name="connsiteX77" fmla="*/ 11969720 w 12192000"/>
              <a:gd name="connsiteY77" fmla="*/ 964737 h 4939827"/>
              <a:gd name="connsiteX78" fmla="*/ 12055766 w 12192000"/>
              <a:gd name="connsiteY78" fmla="*/ 991268 h 4939827"/>
              <a:gd name="connsiteX79" fmla="*/ 12171539 w 12192000"/>
              <a:gd name="connsiteY79" fmla="*/ 995427 h 4939827"/>
              <a:gd name="connsiteX80" fmla="*/ 12187831 w 12192000"/>
              <a:gd name="connsiteY80" fmla="*/ 996580 h 4939827"/>
              <a:gd name="connsiteX81" fmla="*/ 12192000 w 12192000"/>
              <a:gd name="connsiteY81" fmla="*/ 996726 h 4939827"/>
              <a:gd name="connsiteX82" fmla="*/ 12192000 w 12192000"/>
              <a:gd name="connsiteY82" fmla="*/ 4939827 h 4939827"/>
              <a:gd name="connsiteX83" fmla="*/ 0 w 12192000"/>
              <a:gd name="connsiteY83" fmla="*/ 4939827 h 4939827"/>
              <a:gd name="connsiteX84" fmla="*/ 0 w 12192000"/>
              <a:gd name="connsiteY84" fmla="*/ 512043 h 4939827"/>
              <a:gd name="connsiteX85" fmla="*/ 7381 w 12192000"/>
              <a:gd name="connsiteY85" fmla="*/ 512580 h 4939827"/>
              <a:gd name="connsiteX86" fmla="*/ 100029 w 12192000"/>
              <a:gd name="connsiteY86" fmla="*/ 504758 h 4939827"/>
              <a:gd name="connsiteX87" fmla="*/ 155244 w 12192000"/>
              <a:gd name="connsiteY87" fmla="*/ 525130 h 4939827"/>
              <a:gd name="connsiteX88" fmla="*/ 254366 w 12192000"/>
              <a:gd name="connsiteY88" fmla="*/ 534449 h 4939827"/>
              <a:gd name="connsiteX89" fmla="*/ 447292 w 12192000"/>
              <a:gd name="connsiteY89" fmla="*/ 542725 h 4939827"/>
              <a:gd name="connsiteX90" fmla="*/ 628105 w 12192000"/>
              <a:gd name="connsiteY90" fmla="*/ 547853 h 4939827"/>
              <a:gd name="connsiteX91" fmla="*/ 783146 w 12192000"/>
              <a:gd name="connsiteY91" fmla="*/ 591799 h 4939827"/>
              <a:gd name="connsiteX92" fmla="*/ 1043676 w 12192000"/>
              <a:gd name="connsiteY92" fmla="*/ 591887 h 4939827"/>
              <a:gd name="connsiteX93" fmla="*/ 1281816 w 12192000"/>
              <a:gd name="connsiteY93" fmla="*/ 520946 h 4939827"/>
              <a:gd name="connsiteX94" fmla="*/ 1486347 w 12192000"/>
              <a:gd name="connsiteY94" fmla="*/ 487310 h 4939827"/>
              <a:gd name="connsiteX95" fmla="*/ 1568079 w 12192000"/>
              <a:gd name="connsiteY95" fmla="*/ 462531 h 4939827"/>
              <a:gd name="connsiteX96" fmla="*/ 1622516 w 12192000"/>
              <a:gd name="connsiteY96" fmla="*/ 466058 h 4939827"/>
              <a:gd name="connsiteX97" fmla="*/ 1655457 w 12192000"/>
              <a:gd name="connsiteY97" fmla="*/ 465359 h 4939827"/>
              <a:gd name="connsiteX98" fmla="*/ 1717454 w 12192000"/>
              <a:gd name="connsiteY98" fmla="*/ 417203 h 4939827"/>
              <a:gd name="connsiteX99" fmla="*/ 1913794 w 12192000"/>
              <a:gd name="connsiteY99" fmla="*/ 365255 h 4939827"/>
              <a:gd name="connsiteX100" fmla="*/ 2129762 w 12192000"/>
              <a:gd name="connsiteY100" fmla="*/ 367832 h 4939827"/>
              <a:gd name="connsiteX101" fmla="*/ 2376970 w 12192000"/>
              <a:gd name="connsiteY101" fmla="*/ 350129 h 4939827"/>
              <a:gd name="connsiteX102" fmla="*/ 2480155 w 12192000"/>
              <a:gd name="connsiteY102" fmla="*/ 359227 h 4939827"/>
              <a:gd name="connsiteX103" fmla="*/ 2586782 w 12192000"/>
              <a:gd name="connsiteY103" fmla="*/ 339352 h 4939827"/>
              <a:gd name="connsiteX104" fmla="*/ 2679617 w 12192000"/>
              <a:gd name="connsiteY104" fmla="*/ 305383 h 4939827"/>
              <a:gd name="connsiteX105" fmla="*/ 2788947 w 12192000"/>
              <a:gd name="connsiteY105" fmla="*/ 250375 h 4939827"/>
              <a:gd name="connsiteX106" fmla="*/ 2965530 w 12192000"/>
              <a:gd name="connsiteY106" fmla="*/ 245958 h 4939827"/>
              <a:gd name="connsiteX107" fmla="*/ 3103677 w 12192000"/>
              <a:gd name="connsiteY107" fmla="*/ 209527 h 4939827"/>
              <a:gd name="connsiteX108" fmla="*/ 3126759 w 12192000"/>
              <a:gd name="connsiteY108" fmla="*/ 211226 h 4939827"/>
              <a:gd name="connsiteX109" fmla="*/ 3164020 w 12192000"/>
              <a:gd name="connsiteY109" fmla="*/ 212779 h 4939827"/>
              <a:gd name="connsiteX110" fmla="*/ 3285019 w 12192000"/>
              <a:gd name="connsiteY110" fmla="*/ 220535 h 4939827"/>
              <a:gd name="connsiteX111" fmla="*/ 3365154 w 12192000"/>
              <a:gd name="connsiteY111" fmla="*/ 226416 h 4939827"/>
              <a:gd name="connsiteX112" fmla="*/ 3367507 w 12192000"/>
              <a:gd name="connsiteY112" fmla="*/ 225416 h 4939827"/>
              <a:gd name="connsiteX113" fmla="*/ 3387567 w 12192000"/>
              <a:gd name="connsiteY113" fmla="*/ 227103 h 4939827"/>
              <a:gd name="connsiteX114" fmla="*/ 3498001 w 12192000"/>
              <a:gd name="connsiteY114" fmla="*/ 231941 h 4939827"/>
              <a:gd name="connsiteX115" fmla="*/ 3561557 w 12192000"/>
              <a:gd name="connsiteY115" fmla="*/ 228095 h 4939827"/>
              <a:gd name="connsiteX116" fmla="*/ 3611920 w 12192000"/>
              <a:gd name="connsiteY116" fmla="*/ 218094 h 4939827"/>
              <a:gd name="connsiteX117" fmla="*/ 3620528 w 12192000"/>
              <a:gd name="connsiteY117" fmla="*/ 218788 h 4939827"/>
              <a:gd name="connsiteX118" fmla="*/ 3620766 w 12192000"/>
              <a:gd name="connsiteY118" fmla="*/ 218511 h 4939827"/>
              <a:gd name="connsiteX119" fmla="*/ 3629977 w 12192000"/>
              <a:gd name="connsiteY119" fmla="*/ 218664 h 4939827"/>
              <a:gd name="connsiteX120" fmla="*/ 3636217 w 12192000"/>
              <a:gd name="connsiteY120" fmla="*/ 220048 h 4939827"/>
              <a:gd name="connsiteX121" fmla="*/ 3709484 w 12192000"/>
              <a:gd name="connsiteY121" fmla="*/ 186927 h 4939827"/>
              <a:gd name="connsiteX122" fmla="*/ 3761342 w 12192000"/>
              <a:gd name="connsiteY122" fmla="*/ 177474 h 4939827"/>
              <a:gd name="connsiteX123" fmla="*/ 3799748 w 12192000"/>
              <a:gd name="connsiteY123" fmla="*/ 167154 h 4939827"/>
              <a:gd name="connsiteX124" fmla="*/ 3922756 w 12192000"/>
              <a:gd name="connsiteY124" fmla="*/ 194044 h 4939827"/>
              <a:gd name="connsiteX125" fmla="*/ 4028476 w 12192000"/>
              <a:gd name="connsiteY125" fmla="*/ 223679 h 4939827"/>
              <a:gd name="connsiteX126" fmla="*/ 4191582 w 12192000"/>
              <a:gd name="connsiteY126" fmla="*/ 238952 h 4939827"/>
              <a:gd name="connsiteX127" fmla="*/ 4251024 w 12192000"/>
              <a:gd name="connsiteY127" fmla="*/ 240874 h 4939827"/>
              <a:gd name="connsiteX128" fmla="*/ 4355275 w 12192000"/>
              <a:gd name="connsiteY128" fmla="*/ 260205 h 4939827"/>
              <a:gd name="connsiteX129" fmla="*/ 4423807 w 12192000"/>
              <a:gd name="connsiteY129" fmla="*/ 270366 h 4939827"/>
              <a:gd name="connsiteX130" fmla="*/ 4558432 w 12192000"/>
              <a:gd name="connsiteY130" fmla="*/ 269194 h 4939827"/>
              <a:gd name="connsiteX131" fmla="*/ 4635061 w 12192000"/>
              <a:gd name="connsiteY131" fmla="*/ 280682 h 4939827"/>
              <a:gd name="connsiteX132" fmla="*/ 4807427 w 12192000"/>
              <a:gd name="connsiteY132" fmla="*/ 276835 h 4939827"/>
              <a:gd name="connsiteX133" fmla="*/ 5028933 w 12192000"/>
              <a:gd name="connsiteY133" fmla="*/ 183887 h 4939827"/>
              <a:gd name="connsiteX134" fmla="*/ 5093642 w 12192000"/>
              <a:gd name="connsiteY134" fmla="*/ 177214 h 4939827"/>
              <a:gd name="connsiteX135" fmla="*/ 5102642 w 12192000"/>
              <a:gd name="connsiteY135" fmla="*/ 186816 h 4939827"/>
              <a:gd name="connsiteX136" fmla="*/ 5193590 w 12192000"/>
              <a:gd name="connsiteY136" fmla="*/ 156458 h 4939827"/>
              <a:gd name="connsiteX137" fmla="*/ 5323922 w 12192000"/>
              <a:gd name="connsiteY137" fmla="*/ 146332 h 4939827"/>
              <a:gd name="connsiteX138" fmla="*/ 5421860 w 12192000"/>
              <a:gd name="connsiteY138" fmla="*/ 167298 h 4939827"/>
              <a:gd name="connsiteX139" fmla="*/ 5476948 w 12192000"/>
              <a:gd name="connsiteY139" fmla="*/ 173249 h 4939827"/>
              <a:gd name="connsiteX140" fmla="*/ 5516842 w 12192000"/>
              <a:gd name="connsiteY140" fmla="*/ 184018 h 4939827"/>
              <a:gd name="connsiteX141" fmla="*/ 5619415 w 12192000"/>
              <a:gd name="connsiteY141" fmla="*/ 176781 h 4939827"/>
              <a:gd name="connsiteX142" fmla="*/ 5789867 w 12192000"/>
              <a:gd name="connsiteY142" fmla="*/ 150304 h 4939827"/>
              <a:gd name="connsiteX143" fmla="*/ 5825953 w 12192000"/>
              <a:gd name="connsiteY143" fmla="*/ 147907 h 4939827"/>
              <a:gd name="connsiteX144" fmla="*/ 5856168 w 12192000"/>
              <a:gd name="connsiteY144" fmla="*/ 158719 h 4939827"/>
              <a:gd name="connsiteX145" fmla="*/ 5862476 w 12192000"/>
              <a:gd name="connsiteY145" fmla="*/ 172447 h 4939827"/>
              <a:gd name="connsiteX146" fmla="*/ 5882195 w 12192000"/>
              <a:gd name="connsiteY146" fmla="*/ 173195 h 4939827"/>
              <a:gd name="connsiteX147" fmla="*/ 5952585 w 12192000"/>
              <a:gd name="connsiteY147" fmla="*/ 161012 h 4939827"/>
              <a:gd name="connsiteX148" fmla="*/ 6001964 w 12192000"/>
              <a:gd name="connsiteY148" fmla="*/ 154786 h 4939827"/>
              <a:gd name="connsiteX149" fmla="*/ 6184207 w 12192000"/>
              <a:gd name="connsiteY149" fmla="*/ 132658 h 4939827"/>
              <a:gd name="connsiteX150" fmla="*/ 6415830 w 12192000"/>
              <a:gd name="connsiteY150" fmla="*/ 136006 h 4939827"/>
              <a:gd name="connsiteX151" fmla="*/ 6756965 w 12192000"/>
              <a:gd name="connsiteY151" fmla="*/ 57636 h 4939827"/>
              <a:gd name="connsiteX152" fmla="*/ 6819400 w 12192000"/>
              <a:gd name="connsiteY152" fmla="*/ 30742 h 4939827"/>
              <a:gd name="connsiteX153" fmla="*/ 6986370 w 12192000"/>
              <a:gd name="connsiteY153" fmla="*/ 12659 h 4939827"/>
              <a:gd name="connsiteX154" fmla="*/ 6989536 w 12192000"/>
              <a:gd name="connsiteY154" fmla="*/ 14528 h 4939827"/>
              <a:gd name="connsiteX155" fmla="*/ 7015933 w 12192000"/>
              <a:gd name="connsiteY155" fmla="*/ 9653 h 4939827"/>
              <a:gd name="connsiteX156" fmla="*/ 7020592 w 12192000"/>
              <a:gd name="connsiteY156" fmla="*/ 1651 h 4939827"/>
              <a:gd name="connsiteX157" fmla="*/ 7025905 w 12192000"/>
              <a:gd name="connsiteY15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58681 w 12192000"/>
              <a:gd name="connsiteY16" fmla="*/ 219431 h 4939827"/>
              <a:gd name="connsiteX17" fmla="*/ 8126175 w 12192000"/>
              <a:gd name="connsiteY17" fmla="*/ 240005 h 4939827"/>
              <a:gd name="connsiteX18" fmla="*/ 8281371 w 12192000"/>
              <a:gd name="connsiteY18" fmla="*/ 256875 h 4939827"/>
              <a:gd name="connsiteX19" fmla="*/ 8381609 w 12192000"/>
              <a:gd name="connsiteY19" fmla="*/ 240618 h 4939827"/>
              <a:gd name="connsiteX20" fmla="*/ 8406759 w 12192000"/>
              <a:gd name="connsiteY20" fmla="*/ 232517 h 4939827"/>
              <a:gd name="connsiteX21" fmla="*/ 8426506 w 12192000"/>
              <a:gd name="connsiteY21" fmla="*/ 241842 h 4939827"/>
              <a:gd name="connsiteX22" fmla="*/ 8427949 w 12192000"/>
              <a:gd name="connsiteY22" fmla="*/ 240981 h 4939827"/>
              <a:gd name="connsiteX23" fmla="*/ 8441468 w 12192000"/>
              <a:gd name="connsiteY23" fmla="*/ 241157 h 4939827"/>
              <a:gd name="connsiteX24" fmla="*/ 8565757 w 12192000"/>
              <a:gd name="connsiteY24" fmla="*/ 255317 h 4939827"/>
              <a:gd name="connsiteX25" fmla="*/ 8573171 w 12192000"/>
              <a:gd name="connsiteY25" fmla="*/ 258426 h 4939827"/>
              <a:gd name="connsiteX26" fmla="*/ 8573548 w 12192000"/>
              <a:gd name="connsiteY26" fmla="*/ 258241 h 4939827"/>
              <a:gd name="connsiteX27" fmla="*/ 8622021 w 12192000"/>
              <a:gd name="connsiteY27" fmla="*/ 261028 h 4939827"/>
              <a:gd name="connsiteX28" fmla="*/ 8672650 w 12192000"/>
              <a:gd name="connsiteY28" fmla="*/ 254821 h 4939827"/>
              <a:gd name="connsiteX29" fmla="*/ 8785543 w 12192000"/>
              <a:gd name="connsiteY29" fmla="*/ 263406 h 4939827"/>
              <a:gd name="connsiteX30" fmla="*/ 8830588 w 12192000"/>
              <a:gd name="connsiteY30" fmla="*/ 265483 h 4939827"/>
              <a:gd name="connsiteX31" fmla="*/ 8905142 w 12192000"/>
              <a:gd name="connsiteY31" fmla="*/ 264958 h 4939827"/>
              <a:gd name="connsiteX32" fmla="*/ 8968582 w 12192000"/>
              <a:gd name="connsiteY32" fmla="*/ 262728 h 4939827"/>
              <a:gd name="connsiteX33" fmla="*/ 8972994 w 12192000"/>
              <a:gd name="connsiteY33" fmla="*/ 263284 h 4939827"/>
              <a:gd name="connsiteX34" fmla="*/ 9004605 w 12192000"/>
              <a:gd name="connsiteY34" fmla="*/ 258041 h 4939827"/>
              <a:gd name="connsiteX35" fmla="*/ 9016165 w 12192000"/>
              <a:gd name="connsiteY35" fmla="*/ 261258 h 4939827"/>
              <a:gd name="connsiteX36" fmla="*/ 9043297 w 12192000"/>
              <a:gd name="connsiteY36" fmla="*/ 281547 h 4939827"/>
              <a:gd name="connsiteX37" fmla="*/ 9048315 w 12192000"/>
              <a:gd name="connsiteY37" fmla="*/ 279264 h 4939827"/>
              <a:gd name="connsiteX38" fmla="*/ 9054706 w 12192000"/>
              <a:gd name="connsiteY38" fmla="*/ 278538 h 4939827"/>
              <a:gd name="connsiteX39" fmla="*/ 9070919 w 12192000"/>
              <a:gd name="connsiteY39" fmla="*/ 281810 h 4939827"/>
              <a:gd name="connsiteX40" fmla="*/ 9076813 w 12192000"/>
              <a:gd name="connsiteY40" fmla="*/ 283909 h 4939827"/>
              <a:gd name="connsiteX41" fmla="*/ 9085871 w 12192000"/>
              <a:gd name="connsiteY41" fmla="*/ 285133 h 4939827"/>
              <a:gd name="connsiteX42" fmla="*/ 9086159 w 12192000"/>
              <a:gd name="connsiteY42" fmla="*/ 284887 h 4939827"/>
              <a:gd name="connsiteX43" fmla="*/ 9134606 w 12192000"/>
              <a:gd name="connsiteY43" fmla="*/ 288168 h 4939827"/>
              <a:gd name="connsiteX44" fmla="*/ 9195590 w 12192000"/>
              <a:gd name="connsiteY44" fmla="*/ 279568 h 4939827"/>
              <a:gd name="connsiteX45" fmla="*/ 9219336 w 12192000"/>
              <a:gd name="connsiteY45" fmla="*/ 278133 h 4939827"/>
              <a:gd name="connsiteX46" fmla="*/ 9232362 w 12192000"/>
              <a:gd name="connsiteY46" fmla="*/ 275894 h 4939827"/>
              <a:gd name="connsiteX47" fmla="*/ 9283638 w 12192000"/>
              <a:gd name="connsiteY47" fmla="*/ 299924 h 4939827"/>
              <a:gd name="connsiteX48" fmla="*/ 9371484 w 12192000"/>
              <a:gd name="connsiteY48" fmla="*/ 329634 h 4939827"/>
              <a:gd name="connsiteX49" fmla="*/ 9404829 w 12192000"/>
              <a:gd name="connsiteY49" fmla="*/ 339038 h 4939827"/>
              <a:gd name="connsiteX50" fmla="*/ 9427021 w 12192000"/>
              <a:gd name="connsiteY50" fmla="*/ 358784 h 4939827"/>
              <a:gd name="connsiteX51" fmla="*/ 9670844 w 12192000"/>
              <a:gd name="connsiteY51" fmla="*/ 405128 h 4939827"/>
              <a:gd name="connsiteX52" fmla="*/ 9816083 w 12192000"/>
              <a:gd name="connsiteY52" fmla="*/ 416573 h 4939827"/>
              <a:gd name="connsiteX53" fmla="*/ 9936741 w 12192000"/>
              <a:gd name="connsiteY53" fmla="*/ 437044 h 4939827"/>
              <a:gd name="connsiteX54" fmla="*/ 10050093 w 12192000"/>
              <a:gd name="connsiteY54" fmla="*/ 443783 h 4939827"/>
              <a:gd name="connsiteX55" fmla="*/ 10130090 w 12192000"/>
              <a:gd name="connsiteY55" fmla="*/ 459520 h 4939827"/>
              <a:gd name="connsiteX56" fmla="*/ 10173456 w 12192000"/>
              <a:gd name="connsiteY56" fmla="*/ 457749 h 4939827"/>
              <a:gd name="connsiteX57" fmla="*/ 10218232 w 12192000"/>
              <a:gd name="connsiteY57" fmla="*/ 459820 h 4939827"/>
              <a:gd name="connsiteX58" fmla="*/ 10354176 w 12192000"/>
              <a:gd name="connsiteY58" fmla="*/ 471377 h 4939827"/>
              <a:gd name="connsiteX59" fmla="*/ 10430681 w 12192000"/>
              <a:gd name="connsiteY59" fmla="*/ 481226 h 4939827"/>
              <a:gd name="connsiteX60" fmla="*/ 10478169 w 12192000"/>
              <a:gd name="connsiteY60" fmla="*/ 481774 h 4939827"/>
              <a:gd name="connsiteX61" fmla="*/ 10540907 w 12192000"/>
              <a:gd name="connsiteY61" fmla="*/ 485607 h 4939827"/>
              <a:gd name="connsiteX62" fmla="*/ 10614941 w 12192000"/>
              <a:gd name="connsiteY62" fmla="*/ 487592 h 4939827"/>
              <a:gd name="connsiteX63" fmla="*/ 10674098 w 12192000"/>
              <a:gd name="connsiteY63" fmla="*/ 521656 h 4939827"/>
              <a:gd name="connsiteX64" fmla="*/ 10874834 w 12192000"/>
              <a:gd name="connsiteY64" fmla="*/ 574867 h 4939827"/>
              <a:gd name="connsiteX65" fmla="*/ 10944981 w 12192000"/>
              <a:gd name="connsiteY65" fmla="*/ 615042 h 4939827"/>
              <a:gd name="connsiteX66" fmla="*/ 11006376 w 12192000"/>
              <a:gd name="connsiteY66" fmla="*/ 645957 h 4939827"/>
              <a:gd name="connsiteX67" fmla="*/ 11076308 w 12192000"/>
              <a:gd name="connsiteY67" fmla="*/ 675698 h 4939827"/>
              <a:gd name="connsiteX68" fmla="*/ 11148789 w 12192000"/>
              <a:gd name="connsiteY68" fmla="*/ 685041 h 4939827"/>
              <a:gd name="connsiteX69" fmla="*/ 11249129 w 12192000"/>
              <a:gd name="connsiteY69" fmla="*/ 684218 h 4939827"/>
              <a:gd name="connsiteX70" fmla="*/ 11299915 w 12192000"/>
              <a:gd name="connsiteY70" fmla="*/ 692177 h 4939827"/>
              <a:gd name="connsiteX71" fmla="*/ 11386973 w 12192000"/>
              <a:gd name="connsiteY71" fmla="*/ 708209 h 4939827"/>
              <a:gd name="connsiteX72" fmla="*/ 11500105 w 12192000"/>
              <a:gd name="connsiteY72" fmla="*/ 735014 h 4939827"/>
              <a:gd name="connsiteX73" fmla="*/ 11621735 w 12192000"/>
              <a:gd name="connsiteY73" fmla="*/ 789584 h 4939827"/>
              <a:gd name="connsiteX74" fmla="*/ 11691200 w 12192000"/>
              <a:gd name="connsiteY74" fmla="*/ 867902 h 4939827"/>
              <a:gd name="connsiteX75" fmla="*/ 11819427 w 12192000"/>
              <a:gd name="connsiteY75" fmla="*/ 911634 h 4939827"/>
              <a:gd name="connsiteX76" fmla="*/ 11969720 w 12192000"/>
              <a:gd name="connsiteY76" fmla="*/ 964737 h 4939827"/>
              <a:gd name="connsiteX77" fmla="*/ 12055766 w 12192000"/>
              <a:gd name="connsiteY77" fmla="*/ 991268 h 4939827"/>
              <a:gd name="connsiteX78" fmla="*/ 12171539 w 12192000"/>
              <a:gd name="connsiteY78" fmla="*/ 995427 h 4939827"/>
              <a:gd name="connsiteX79" fmla="*/ 12187831 w 12192000"/>
              <a:gd name="connsiteY79" fmla="*/ 996580 h 4939827"/>
              <a:gd name="connsiteX80" fmla="*/ 12192000 w 12192000"/>
              <a:gd name="connsiteY80" fmla="*/ 996726 h 4939827"/>
              <a:gd name="connsiteX81" fmla="*/ 12192000 w 12192000"/>
              <a:gd name="connsiteY81" fmla="*/ 4939827 h 4939827"/>
              <a:gd name="connsiteX82" fmla="*/ 0 w 12192000"/>
              <a:gd name="connsiteY82" fmla="*/ 4939827 h 4939827"/>
              <a:gd name="connsiteX83" fmla="*/ 0 w 12192000"/>
              <a:gd name="connsiteY83" fmla="*/ 512043 h 4939827"/>
              <a:gd name="connsiteX84" fmla="*/ 7381 w 12192000"/>
              <a:gd name="connsiteY84" fmla="*/ 512580 h 4939827"/>
              <a:gd name="connsiteX85" fmla="*/ 100029 w 12192000"/>
              <a:gd name="connsiteY85" fmla="*/ 504758 h 4939827"/>
              <a:gd name="connsiteX86" fmla="*/ 155244 w 12192000"/>
              <a:gd name="connsiteY86" fmla="*/ 525130 h 4939827"/>
              <a:gd name="connsiteX87" fmla="*/ 254366 w 12192000"/>
              <a:gd name="connsiteY87" fmla="*/ 534449 h 4939827"/>
              <a:gd name="connsiteX88" fmla="*/ 447292 w 12192000"/>
              <a:gd name="connsiteY88" fmla="*/ 542725 h 4939827"/>
              <a:gd name="connsiteX89" fmla="*/ 628105 w 12192000"/>
              <a:gd name="connsiteY89" fmla="*/ 547853 h 4939827"/>
              <a:gd name="connsiteX90" fmla="*/ 783146 w 12192000"/>
              <a:gd name="connsiteY90" fmla="*/ 591799 h 4939827"/>
              <a:gd name="connsiteX91" fmla="*/ 1043676 w 12192000"/>
              <a:gd name="connsiteY91" fmla="*/ 591887 h 4939827"/>
              <a:gd name="connsiteX92" fmla="*/ 1281816 w 12192000"/>
              <a:gd name="connsiteY92" fmla="*/ 520946 h 4939827"/>
              <a:gd name="connsiteX93" fmla="*/ 1486347 w 12192000"/>
              <a:gd name="connsiteY93" fmla="*/ 487310 h 4939827"/>
              <a:gd name="connsiteX94" fmla="*/ 1568079 w 12192000"/>
              <a:gd name="connsiteY94" fmla="*/ 462531 h 4939827"/>
              <a:gd name="connsiteX95" fmla="*/ 1622516 w 12192000"/>
              <a:gd name="connsiteY95" fmla="*/ 466058 h 4939827"/>
              <a:gd name="connsiteX96" fmla="*/ 1655457 w 12192000"/>
              <a:gd name="connsiteY96" fmla="*/ 465359 h 4939827"/>
              <a:gd name="connsiteX97" fmla="*/ 1717454 w 12192000"/>
              <a:gd name="connsiteY97" fmla="*/ 417203 h 4939827"/>
              <a:gd name="connsiteX98" fmla="*/ 1913794 w 12192000"/>
              <a:gd name="connsiteY98" fmla="*/ 365255 h 4939827"/>
              <a:gd name="connsiteX99" fmla="*/ 2129762 w 12192000"/>
              <a:gd name="connsiteY99" fmla="*/ 367832 h 4939827"/>
              <a:gd name="connsiteX100" fmla="*/ 2376970 w 12192000"/>
              <a:gd name="connsiteY100" fmla="*/ 350129 h 4939827"/>
              <a:gd name="connsiteX101" fmla="*/ 2480155 w 12192000"/>
              <a:gd name="connsiteY101" fmla="*/ 359227 h 4939827"/>
              <a:gd name="connsiteX102" fmla="*/ 2586782 w 12192000"/>
              <a:gd name="connsiteY102" fmla="*/ 339352 h 4939827"/>
              <a:gd name="connsiteX103" fmla="*/ 2679617 w 12192000"/>
              <a:gd name="connsiteY103" fmla="*/ 305383 h 4939827"/>
              <a:gd name="connsiteX104" fmla="*/ 2788947 w 12192000"/>
              <a:gd name="connsiteY104" fmla="*/ 250375 h 4939827"/>
              <a:gd name="connsiteX105" fmla="*/ 2965530 w 12192000"/>
              <a:gd name="connsiteY105" fmla="*/ 245958 h 4939827"/>
              <a:gd name="connsiteX106" fmla="*/ 3103677 w 12192000"/>
              <a:gd name="connsiteY106" fmla="*/ 209527 h 4939827"/>
              <a:gd name="connsiteX107" fmla="*/ 3126759 w 12192000"/>
              <a:gd name="connsiteY107" fmla="*/ 211226 h 4939827"/>
              <a:gd name="connsiteX108" fmla="*/ 3164020 w 12192000"/>
              <a:gd name="connsiteY108" fmla="*/ 212779 h 4939827"/>
              <a:gd name="connsiteX109" fmla="*/ 3285019 w 12192000"/>
              <a:gd name="connsiteY109" fmla="*/ 220535 h 4939827"/>
              <a:gd name="connsiteX110" fmla="*/ 3365154 w 12192000"/>
              <a:gd name="connsiteY110" fmla="*/ 226416 h 4939827"/>
              <a:gd name="connsiteX111" fmla="*/ 3367507 w 12192000"/>
              <a:gd name="connsiteY111" fmla="*/ 225416 h 4939827"/>
              <a:gd name="connsiteX112" fmla="*/ 3387567 w 12192000"/>
              <a:gd name="connsiteY112" fmla="*/ 227103 h 4939827"/>
              <a:gd name="connsiteX113" fmla="*/ 3498001 w 12192000"/>
              <a:gd name="connsiteY113" fmla="*/ 231941 h 4939827"/>
              <a:gd name="connsiteX114" fmla="*/ 3561557 w 12192000"/>
              <a:gd name="connsiteY114" fmla="*/ 228095 h 4939827"/>
              <a:gd name="connsiteX115" fmla="*/ 3611920 w 12192000"/>
              <a:gd name="connsiteY115" fmla="*/ 218094 h 4939827"/>
              <a:gd name="connsiteX116" fmla="*/ 3620528 w 12192000"/>
              <a:gd name="connsiteY116" fmla="*/ 218788 h 4939827"/>
              <a:gd name="connsiteX117" fmla="*/ 3620766 w 12192000"/>
              <a:gd name="connsiteY117" fmla="*/ 218511 h 4939827"/>
              <a:gd name="connsiteX118" fmla="*/ 3629977 w 12192000"/>
              <a:gd name="connsiteY118" fmla="*/ 218664 h 4939827"/>
              <a:gd name="connsiteX119" fmla="*/ 3636217 w 12192000"/>
              <a:gd name="connsiteY119" fmla="*/ 220048 h 4939827"/>
              <a:gd name="connsiteX120" fmla="*/ 3709484 w 12192000"/>
              <a:gd name="connsiteY120" fmla="*/ 186927 h 4939827"/>
              <a:gd name="connsiteX121" fmla="*/ 3761342 w 12192000"/>
              <a:gd name="connsiteY121" fmla="*/ 177474 h 4939827"/>
              <a:gd name="connsiteX122" fmla="*/ 3799748 w 12192000"/>
              <a:gd name="connsiteY122" fmla="*/ 167154 h 4939827"/>
              <a:gd name="connsiteX123" fmla="*/ 3922756 w 12192000"/>
              <a:gd name="connsiteY123" fmla="*/ 194044 h 4939827"/>
              <a:gd name="connsiteX124" fmla="*/ 4028476 w 12192000"/>
              <a:gd name="connsiteY124" fmla="*/ 223679 h 4939827"/>
              <a:gd name="connsiteX125" fmla="*/ 4191582 w 12192000"/>
              <a:gd name="connsiteY125" fmla="*/ 238952 h 4939827"/>
              <a:gd name="connsiteX126" fmla="*/ 4251024 w 12192000"/>
              <a:gd name="connsiteY126" fmla="*/ 240874 h 4939827"/>
              <a:gd name="connsiteX127" fmla="*/ 4355275 w 12192000"/>
              <a:gd name="connsiteY127" fmla="*/ 260205 h 4939827"/>
              <a:gd name="connsiteX128" fmla="*/ 4423807 w 12192000"/>
              <a:gd name="connsiteY128" fmla="*/ 270366 h 4939827"/>
              <a:gd name="connsiteX129" fmla="*/ 4558432 w 12192000"/>
              <a:gd name="connsiteY129" fmla="*/ 269194 h 4939827"/>
              <a:gd name="connsiteX130" fmla="*/ 4635061 w 12192000"/>
              <a:gd name="connsiteY130" fmla="*/ 280682 h 4939827"/>
              <a:gd name="connsiteX131" fmla="*/ 4807427 w 12192000"/>
              <a:gd name="connsiteY131" fmla="*/ 276835 h 4939827"/>
              <a:gd name="connsiteX132" fmla="*/ 5028933 w 12192000"/>
              <a:gd name="connsiteY132" fmla="*/ 183887 h 4939827"/>
              <a:gd name="connsiteX133" fmla="*/ 5093642 w 12192000"/>
              <a:gd name="connsiteY133" fmla="*/ 177214 h 4939827"/>
              <a:gd name="connsiteX134" fmla="*/ 5102642 w 12192000"/>
              <a:gd name="connsiteY134" fmla="*/ 186816 h 4939827"/>
              <a:gd name="connsiteX135" fmla="*/ 5193590 w 12192000"/>
              <a:gd name="connsiteY135" fmla="*/ 156458 h 4939827"/>
              <a:gd name="connsiteX136" fmla="*/ 5323922 w 12192000"/>
              <a:gd name="connsiteY136" fmla="*/ 146332 h 4939827"/>
              <a:gd name="connsiteX137" fmla="*/ 5421860 w 12192000"/>
              <a:gd name="connsiteY137" fmla="*/ 167298 h 4939827"/>
              <a:gd name="connsiteX138" fmla="*/ 5476948 w 12192000"/>
              <a:gd name="connsiteY138" fmla="*/ 173249 h 4939827"/>
              <a:gd name="connsiteX139" fmla="*/ 5516842 w 12192000"/>
              <a:gd name="connsiteY139" fmla="*/ 184018 h 4939827"/>
              <a:gd name="connsiteX140" fmla="*/ 5619415 w 12192000"/>
              <a:gd name="connsiteY140" fmla="*/ 176781 h 4939827"/>
              <a:gd name="connsiteX141" fmla="*/ 5789867 w 12192000"/>
              <a:gd name="connsiteY141" fmla="*/ 150304 h 4939827"/>
              <a:gd name="connsiteX142" fmla="*/ 5825953 w 12192000"/>
              <a:gd name="connsiteY142" fmla="*/ 147907 h 4939827"/>
              <a:gd name="connsiteX143" fmla="*/ 5856168 w 12192000"/>
              <a:gd name="connsiteY143" fmla="*/ 158719 h 4939827"/>
              <a:gd name="connsiteX144" fmla="*/ 5862476 w 12192000"/>
              <a:gd name="connsiteY144" fmla="*/ 172447 h 4939827"/>
              <a:gd name="connsiteX145" fmla="*/ 5882195 w 12192000"/>
              <a:gd name="connsiteY145" fmla="*/ 173195 h 4939827"/>
              <a:gd name="connsiteX146" fmla="*/ 5952585 w 12192000"/>
              <a:gd name="connsiteY146" fmla="*/ 161012 h 4939827"/>
              <a:gd name="connsiteX147" fmla="*/ 6001964 w 12192000"/>
              <a:gd name="connsiteY147" fmla="*/ 154786 h 4939827"/>
              <a:gd name="connsiteX148" fmla="*/ 6184207 w 12192000"/>
              <a:gd name="connsiteY148" fmla="*/ 132658 h 4939827"/>
              <a:gd name="connsiteX149" fmla="*/ 6415830 w 12192000"/>
              <a:gd name="connsiteY149" fmla="*/ 136006 h 4939827"/>
              <a:gd name="connsiteX150" fmla="*/ 6756965 w 12192000"/>
              <a:gd name="connsiteY150" fmla="*/ 57636 h 4939827"/>
              <a:gd name="connsiteX151" fmla="*/ 6819400 w 12192000"/>
              <a:gd name="connsiteY151" fmla="*/ 30742 h 4939827"/>
              <a:gd name="connsiteX152" fmla="*/ 6986370 w 12192000"/>
              <a:gd name="connsiteY152" fmla="*/ 12659 h 4939827"/>
              <a:gd name="connsiteX153" fmla="*/ 6989536 w 12192000"/>
              <a:gd name="connsiteY153" fmla="*/ 14528 h 4939827"/>
              <a:gd name="connsiteX154" fmla="*/ 7015933 w 12192000"/>
              <a:gd name="connsiteY154" fmla="*/ 9653 h 4939827"/>
              <a:gd name="connsiteX155" fmla="*/ 7020592 w 12192000"/>
              <a:gd name="connsiteY155" fmla="*/ 1651 h 4939827"/>
              <a:gd name="connsiteX156" fmla="*/ 7025905 w 12192000"/>
              <a:gd name="connsiteY156" fmla="*/ 0 h 4939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2192000" h="4939827">
                <a:moveTo>
                  <a:pt x="7025905" y="0"/>
                </a:moveTo>
                <a:lnTo>
                  <a:pt x="7032579" y="2808"/>
                </a:lnTo>
                <a:cubicBezTo>
                  <a:pt x="7044119" y="6590"/>
                  <a:pt x="7059062" y="10207"/>
                  <a:pt x="7079505" y="12971"/>
                </a:cubicBezTo>
                <a:cubicBezTo>
                  <a:pt x="7111522" y="10537"/>
                  <a:pt x="7122591" y="11519"/>
                  <a:pt x="7158791" y="12462"/>
                </a:cubicBezTo>
                <a:lnTo>
                  <a:pt x="7233338" y="24846"/>
                </a:lnTo>
                <a:cubicBezTo>
                  <a:pt x="7247177" y="23787"/>
                  <a:pt x="7254856" y="25962"/>
                  <a:pt x="7259791" y="29557"/>
                </a:cubicBezTo>
                <a:lnTo>
                  <a:pt x="7263923" y="35029"/>
                </a:lnTo>
                <a:lnTo>
                  <a:pt x="7281549" y="39654"/>
                </a:lnTo>
                <a:lnTo>
                  <a:pt x="7374735" y="65326"/>
                </a:lnTo>
                <a:lnTo>
                  <a:pt x="7376078" y="63849"/>
                </a:lnTo>
                <a:lnTo>
                  <a:pt x="7402026" y="60308"/>
                </a:lnTo>
                <a:lnTo>
                  <a:pt x="7415091" y="77403"/>
                </a:lnTo>
                <a:cubicBezTo>
                  <a:pt x="7421672" y="79965"/>
                  <a:pt x="7475806" y="92960"/>
                  <a:pt x="7488682" y="83440"/>
                </a:cubicBezTo>
                <a:cubicBezTo>
                  <a:pt x="7541625" y="94782"/>
                  <a:pt x="7683214" y="133614"/>
                  <a:pt x="7732750" y="145456"/>
                </a:cubicBezTo>
                <a:cubicBezTo>
                  <a:pt x="7748318" y="162765"/>
                  <a:pt x="7764581" y="171696"/>
                  <a:pt x="7785900" y="154493"/>
                </a:cubicBezTo>
                <a:cubicBezTo>
                  <a:pt x="7822539" y="158614"/>
                  <a:pt x="7915312" y="166523"/>
                  <a:pt x="7952584" y="170181"/>
                </a:cubicBezTo>
                <a:cubicBezTo>
                  <a:pt x="7998047" y="181004"/>
                  <a:pt x="8029749" y="207794"/>
                  <a:pt x="8058681" y="219431"/>
                </a:cubicBezTo>
                <a:cubicBezTo>
                  <a:pt x="8095466" y="185885"/>
                  <a:pt x="8090835" y="241759"/>
                  <a:pt x="8126175" y="240005"/>
                </a:cubicBezTo>
                <a:cubicBezTo>
                  <a:pt x="8163290" y="246246"/>
                  <a:pt x="8238799" y="256773"/>
                  <a:pt x="8281371" y="256875"/>
                </a:cubicBezTo>
                <a:cubicBezTo>
                  <a:pt x="8313651" y="251026"/>
                  <a:pt x="8346882" y="248570"/>
                  <a:pt x="8381609" y="240618"/>
                </a:cubicBezTo>
                <a:lnTo>
                  <a:pt x="8406759" y="232517"/>
                </a:lnTo>
                <a:lnTo>
                  <a:pt x="8426506" y="241842"/>
                </a:lnTo>
                <a:lnTo>
                  <a:pt x="8427949" y="240981"/>
                </a:lnTo>
                <a:cubicBezTo>
                  <a:pt x="8431925" y="239458"/>
                  <a:pt x="8436260" y="239096"/>
                  <a:pt x="8441468" y="241157"/>
                </a:cubicBezTo>
                <a:lnTo>
                  <a:pt x="8565757" y="255317"/>
                </a:lnTo>
                <a:lnTo>
                  <a:pt x="8573171" y="258426"/>
                </a:lnTo>
                <a:lnTo>
                  <a:pt x="8573548" y="258241"/>
                </a:lnTo>
                <a:cubicBezTo>
                  <a:pt x="8575650" y="258391"/>
                  <a:pt x="8618469" y="259217"/>
                  <a:pt x="8622021" y="261028"/>
                </a:cubicBezTo>
                <a:lnTo>
                  <a:pt x="8672650" y="254821"/>
                </a:lnTo>
                <a:cubicBezTo>
                  <a:pt x="8716151" y="260353"/>
                  <a:pt x="8748971" y="243487"/>
                  <a:pt x="8785543" y="263406"/>
                </a:cubicBezTo>
                <a:cubicBezTo>
                  <a:pt x="8826293" y="268498"/>
                  <a:pt x="8797654" y="254573"/>
                  <a:pt x="8830588" y="265483"/>
                </a:cubicBezTo>
                <a:cubicBezTo>
                  <a:pt x="8849202" y="267272"/>
                  <a:pt x="8877544" y="266277"/>
                  <a:pt x="8905142" y="264958"/>
                </a:cubicBezTo>
                <a:lnTo>
                  <a:pt x="8968582" y="262728"/>
                </a:lnTo>
                <a:lnTo>
                  <a:pt x="8972994" y="263284"/>
                </a:lnTo>
                <a:lnTo>
                  <a:pt x="9004605" y="258041"/>
                </a:lnTo>
                <a:lnTo>
                  <a:pt x="9016165" y="261258"/>
                </a:lnTo>
                <a:cubicBezTo>
                  <a:pt x="9028775" y="267579"/>
                  <a:pt x="9039083" y="277488"/>
                  <a:pt x="9043297" y="281547"/>
                </a:cubicBezTo>
                <a:lnTo>
                  <a:pt x="9048315" y="279264"/>
                </a:lnTo>
                <a:lnTo>
                  <a:pt x="9054706" y="278538"/>
                </a:lnTo>
                <a:lnTo>
                  <a:pt x="9070919" y="281810"/>
                </a:lnTo>
                <a:lnTo>
                  <a:pt x="9076813" y="283909"/>
                </a:lnTo>
                <a:cubicBezTo>
                  <a:pt x="9080948" y="285030"/>
                  <a:pt x="9083794" y="285362"/>
                  <a:pt x="9085871" y="285133"/>
                </a:cubicBezTo>
                <a:lnTo>
                  <a:pt x="9086159" y="284887"/>
                </a:lnTo>
                <a:lnTo>
                  <a:pt x="9134606" y="288168"/>
                </a:lnTo>
                <a:cubicBezTo>
                  <a:pt x="9149441" y="274272"/>
                  <a:pt x="9194106" y="309414"/>
                  <a:pt x="9195590" y="279568"/>
                </a:cubicBezTo>
                <a:cubicBezTo>
                  <a:pt x="9212898" y="284479"/>
                  <a:pt x="9220866" y="298055"/>
                  <a:pt x="9219336" y="278133"/>
                </a:cubicBezTo>
                <a:cubicBezTo>
                  <a:pt x="9225159" y="279201"/>
                  <a:pt x="9229164" y="278078"/>
                  <a:pt x="9232362" y="275894"/>
                </a:cubicBezTo>
                <a:lnTo>
                  <a:pt x="9283638" y="299924"/>
                </a:lnTo>
                <a:lnTo>
                  <a:pt x="9371484" y="329634"/>
                </a:lnTo>
                <a:lnTo>
                  <a:pt x="9404829" y="339038"/>
                </a:lnTo>
                <a:lnTo>
                  <a:pt x="9427021" y="358784"/>
                </a:lnTo>
                <a:cubicBezTo>
                  <a:pt x="9500124" y="364086"/>
                  <a:pt x="9604652" y="390635"/>
                  <a:pt x="9670844" y="405128"/>
                </a:cubicBezTo>
                <a:cubicBezTo>
                  <a:pt x="9688531" y="417998"/>
                  <a:pt x="9762277" y="426463"/>
                  <a:pt x="9816083" y="416573"/>
                </a:cubicBezTo>
                <a:lnTo>
                  <a:pt x="9936741" y="437044"/>
                </a:lnTo>
                <a:cubicBezTo>
                  <a:pt x="9978091" y="447025"/>
                  <a:pt x="10008641" y="443705"/>
                  <a:pt x="10050093" y="443783"/>
                </a:cubicBezTo>
                <a:cubicBezTo>
                  <a:pt x="10074709" y="448779"/>
                  <a:pt x="10088915" y="449258"/>
                  <a:pt x="10130090" y="459520"/>
                </a:cubicBezTo>
                <a:cubicBezTo>
                  <a:pt x="10137791" y="458564"/>
                  <a:pt x="10165777" y="459877"/>
                  <a:pt x="10173456" y="457749"/>
                </a:cubicBezTo>
                <a:lnTo>
                  <a:pt x="10218232" y="459820"/>
                </a:lnTo>
                <a:lnTo>
                  <a:pt x="10354176" y="471377"/>
                </a:lnTo>
                <a:cubicBezTo>
                  <a:pt x="10367946" y="478917"/>
                  <a:pt x="10417270" y="488110"/>
                  <a:pt x="10430681" y="481226"/>
                </a:cubicBezTo>
                <a:cubicBezTo>
                  <a:pt x="10441804" y="481366"/>
                  <a:pt x="10469025" y="490181"/>
                  <a:pt x="10478169" y="481774"/>
                </a:cubicBezTo>
                <a:cubicBezTo>
                  <a:pt x="10503830" y="488972"/>
                  <a:pt x="10531359" y="489751"/>
                  <a:pt x="10540907" y="485607"/>
                </a:cubicBezTo>
                <a:cubicBezTo>
                  <a:pt x="10569054" y="475472"/>
                  <a:pt x="10590882" y="489185"/>
                  <a:pt x="10614941" y="487592"/>
                </a:cubicBezTo>
                <a:cubicBezTo>
                  <a:pt x="10654657" y="492458"/>
                  <a:pt x="10645652" y="516778"/>
                  <a:pt x="10674098" y="521656"/>
                </a:cubicBezTo>
                <a:cubicBezTo>
                  <a:pt x="10737163" y="537583"/>
                  <a:pt x="10829686" y="559302"/>
                  <a:pt x="10874834" y="574867"/>
                </a:cubicBezTo>
                <a:cubicBezTo>
                  <a:pt x="10919981" y="590432"/>
                  <a:pt x="10878682" y="577481"/>
                  <a:pt x="10944981" y="615042"/>
                </a:cubicBezTo>
                <a:cubicBezTo>
                  <a:pt x="10976235" y="616974"/>
                  <a:pt x="10982969" y="648568"/>
                  <a:pt x="11006376" y="645957"/>
                </a:cubicBezTo>
                <a:cubicBezTo>
                  <a:pt x="11005343" y="630631"/>
                  <a:pt x="11047577" y="676048"/>
                  <a:pt x="11076308" y="675698"/>
                </a:cubicBezTo>
                <a:cubicBezTo>
                  <a:pt x="11093142" y="677175"/>
                  <a:pt x="11131116" y="681348"/>
                  <a:pt x="11148789" y="685041"/>
                </a:cubicBezTo>
                <a:cubicBezTo>
                  <a:pt x="11177310" y="688243"/>
                  <a:pt x="11217768" y="714725"/>
                  <a:pt x="11249129" y="684218"/>
                </a:cubicBezTo>
                <a:cubicBezTo>
                  <a:pt x="11276269" y="697037"/>
                  <a:pt x="11257432" y="693670"/>
                  <a:pt x="11299915" y="692177"/>
                </a:cubicBezTo>
                <a:cubicBezTo>
                  <a:pt x="11314401" y="703224"/>
                  <a:pt x="11371412" y="714421"/>
                  <a:pt x="11386973" y="708209"/>
                </a:cubicBezTo>
                <a:cubicBezTo>
                  <a:pt x="11425657" y="716286"/>
                  <a:pt x="11454555" y="715485"/>
                  <a:pt x="11500105" y="735014"/>
                </a:cubicBezTo>
                <a:cubicBezTo>
                  <a:pt x="11545172" y="751781"/>
                  <a:pt x="11573053" y="787789"/>
                  <a:pt x="11621735" y="789584"/>
                </a:cubicBezTo>
                <a:lnTo>
                  <a:pt x="11691200" y="867902"/>
                </a:lnTo>
                <a:cubicBezTo>
                  <a:pt x="11734106" y="911360"/>
                  <a:pt x="11773008" y="895495"/>
                  <a:pt x="11819427" y="911634"/>
                </a:cubicBezTo>
                <a:lnTo>
                  <a:pt x="11969720" y="964737"/>
                </a:lnTo>
                <a:cubicBezTo>
                  <a:pt x="12009110" y="978008"/>
                  <a:pt x="12010206" y="989588"/>
                  <a:pt x="12055766" y="991268"/>
                </a:cubicBezTo>
                <a:cubicBezTo>
                  <a:pt x="12105723" y="1003445"/>
                  <a:pt x="12068493" y="1020292"/>
                  <a:pt x="12171539" y="995427"/>
                </a:cubicBezTo>
                <a:cubicBezTo>
                  <a:pt x="12174929" y="995822"/>
                  <a:pt x="12180763" y="996228"/>
                  <a:pt x="12187831" y="996580"/>
                </a:cubicBezTo>
                <a:lnTo>
                  <a:pt x="12192000" y="996726"/>
                </a:lnTo>
                <a:lnTo>
                  <a:pt x="12192000" y="4939827"/>
                </a:lnTo>
                <a:lnTo>
                  <a:pt x="0" y="4939827"/>
                </a:lnTo>
                <a:lnTo>
                  <a:pt x="0" y="512043"/>
                </a:lnTo>
                <a:lnTo>
                  <a:pt x="7381" y="512580"/>
                </a:lnTo>
                <a:cubicBezTo>
                  <a:pt x="39359" y="514524"/>
                  <a:pt x="72732" y="514144"/>
                  <a:pt x="100029" y="504758"/>
                </a:cubicBezTo>
                <a:cubicBezTo>
                  <a:pt x="115935" y="525779"/>
                  <a:pt x="143126" y="489229"/>
                  <a:pt x="155244" y="525130"/>
                </a:cubicBezTo>
                <a:cubicBezTo>
                  <a:pt x="173881" y="522487"/>
                  <a:pt x="242791" y="514086"/>
                  <a:pt x="254366" y="534449"/>
                </a:cubicBezTo>
                <a:cubicBezTo>
                  <a:pt x="303041" y="537382"/>
                  <a:pt x="380161" y="541650"/>
                  <a:pt x="447292" y="542725"/>
                </a:cubicBezTo>
                <a:cubicBezTo>
                  <a:pt x="530282" y="553078"/>
                  <a:pt x="572130" y="539673"/>
                  <a:pt x="628105" y="547853"/>
                </a:cubicBezTo>
                <a:cubicBezTo>
                  <a:pt x="661608" y="509671"/>
                  <a:pt x="746152" y="605137"/>
                  <a:pt x="783146" y="591799"/>
                </a:cubicBezTo>
                <a:cubicBezTo>
                  <a:pt x="862499" y="590113"/>
                  <a:pt x="949481" y="579142"/>
                  <a:pt x="1043676" y="591887"/>
                </a:cubicBezTo>
                <a:cubicBezTo>
                  <a:pt x="1120353" y="576991"/>
                  <a:pt x="1172004" y="553592"/>
                  <a:pt x="1281816" y="520946"/>
                </a:cubicBezTo>
                <a:cubicBezTo>
                  <a:pt x="1339915" y="511282"/>
                  <a:pt x="1459480" y="554579"/>
                  <a:pt x="1486347" y="487310"/>
                </a:cubicBezTo>
                <a:cubicBezTo>
                  <a:pt x="1507765" y="532008"/>
                  <a:pt x="1539168" y="465954"/>
                  <a:pt x="1568079" y="462531"/>
                </a:cubicBezTo>
                <a:cubicBezTo>
                  <a:pt x="1587821" y="491525"/>
                  <a:pt x="1601468" y="469316"/>
                  <a:pt x="1622516" y="466058"/>
                </a:cubicBezTo>
                <a:cubicBezTo>
                  <a:pt x="1630056" y="483510"/>
                  <a:pt x="1647504" y="484261"/>
                  <a:pt x="1655457" y="465359"/>
                </a:cubicBezTo>
                <a:cubicBezTo>
                  <a:pt x="1651800" y="419723"/>
                  <a:pt x="1709718" y="447719"/>
                  <a:pt x="1717454" y="417203"/>
                </a:cubicBezTo>
                <a:cubicBezTo>
                  <a:pt x="1753115" y="414011"/>
                  <a:pt x="1882851" y="412376"/>
                  <a:pt x="1913794" y="365255"/>
                </a:cubicBezTo>
                <a:cubicBezTo>
                  <a:pt x="2001060" y="361067"/>
                  <a:pt x="2099559" y="366414"/>
                  <a:pt x="2129762" y="367832"/>
                </a:cubicBezTo>
                <a:cubicBezTo>
                  <a:pt x="2215380" y="355065"/>
                  <a:pt x="2248807" y="343296"/>
                  <a:pt x="2376970" y="350129"/>
                </a:cubicBezTo>
                <a:cubicBezTo>
                  <a:pt x="2393251" y="360463"/>
                  <a:pt x="2473371" y="379419"/>
                  <a:pt x="2480155" y="359227"/>
                </a:cubicBezTo>
                <a:cubicBezTo>
                  <a:pt x="2520060" y="359505"/>
                  <a:pt x="2561270" y="311415"/>
                  <a:pt x="2586782" y="339352"/>
                </a:cubicBezTo>
                <a:cubicBezTo>
                  <a:pt x="2585230" y="294982"/>
                  <a:pt x="2653633" y="316689"/>
                  <a:pt x="2679617" y="305383"/>
                </a:cubicBezTo>
                <a:cubicBezTo>
                  <a:pt x="2721434" y="266011"/>
                  <a:pt x="2746765" y="276002"/>
                  <a:pt x="2788947" y="250375"/>
                </a:cubicBezTo>
                <a:cubicBezTo>
                  <a:pt x="2851672" y="235447"/>
                  <a:pt x="2913075" y="252766"/>
                  <a:pt x="2965530" y="245958"/>
                </a:cubicBezTo>
                <a:cubicBezTo>
                  <a:pt x="3001911" y="238336"/>
                  <a:pt x="3090203" y="217828"/>
                  <a:pt x="3103677" y="209527"/>
                </a:cubicBezTo>
                <a:lnTo>
                  <a:pt x="3126759" y="211226"/>
                </a:lnTo>
                <a:cubicBezTo>
                  <a:pt x="3136908" y="211889"/>
                  <a:pt x="3148903" y="212490"/>
                  <a:pt x="3164020" y="212779"/>
                </a:cubicBezTo>
                <a:cubicBezTo>
                  <a:pt x="3225474" y="210084"/>
                  <a:pt x="3231859" y="218227"/>
                  <a:pt x="3285019" y="220535"/>
                </a:cubicBezTo>
                <a:cubicBezTo>
                  <a:pt x="3318541" y="222809"/>
                  <a:pt x="3359787" y="223898"/>
                  <a:pt x="3365154" y="226416"/>
                </a:cubicBezTo>
                <a:lnTo>
                  <a:pt x="3367507" y="225416"/>
                </a:lnTo>
                <a:cubicBezTo>
                  <a:pt x="3377583" y="223667"/>
                  <a:pt x="3383502" y="224760"/>
                  <a:pt x="3387567" y="227103"/>
                </a:cubicBezTo>
                <a:lnTo>
                  <a:pt x="3498001" y="231941"/>
                </a:lnTo>
                <a:cubicBezTo>
                  <a:pt x="3513569" y="226158"/>
                  <a:pt x="3539132" y="232525"/>
                  <a:pt x="3561557" y="228095"/>
                </a:cubicBezTo>
                <a:cubicBezTo>
                  <a:pt x="3574944" y="230843"/>
                  <a:pt x="3597426" y="216287"/>
                  <a:pt x="3611920" y="218094"/>
                </a:cubicBezTo>
                <a:lnTo>
                  <a:pt x="3620528" y="218788"/>
                </a:lnTo>
                <a:lnTo>
                  <a:pt x="3620766" y="218511"/>
                </a:lnTo>
                <a:cubicBezTo>
                  <a:pt x="3622780" y="218042"/>
                  <a:pt x="3625663" y="218038"/>
                  <a:pt x="3629977" y="218664"/>
                </a:cubicBezTo>
                <a:lnTo>
                  <a:pt x="3636217" y="220048"/>
                </a:lnTo>
                <a:lnTo>
                  <a:pt x="3709484" y="186927"/>
                </a:lnTo>
                <a:cubicBezTo>
                  <a:pt x="3731015" y="183190"/>
                  <a:pt x="3745790" y="180810"/>
                  <a:pt x="3761342" y="177474"/>
                </a:cubicBezTo>
                <a:lnTo>
                  <a:pt x="3799748" y="167154"/>
                </a:lnTo>
                <a:lnTo>
                  <a:pt x="3922756" y="194044"/>
                </a:lnTo>
                <a:cubicBezTo>
                  <a:pt x="3960877" y="203465"/>
                  <a:pt x="3965250" y="215357"/>
                  <a:pt x="4028476" y="223679"/>
                </a:cubicBezTo>
                <a:cubicBezTo>
                  <a:pt x="4088751" y="228019"/>
                  <a:pt x="4139112" y="248870"/>
                  <a:pt x="4191582" y="238952"/>
                </a:cubicBezTo>
                <a:cubicBezTo>
                  <a:pt x="4210842" y="254091"/>
                  <a:pt x="4229809" y="260810"/>
                  <a:pt x="4251024" y="240874"/>
                </a:cubicBezTo>
                <a:cubicBezTo>
                  <a:pt x="4306627" y="250935"/>
                  <a:pt x="4317066" y="281625"/>
                  <a:pt x="4355275" y="260205"/>
                </a:cubicBezTo>
                <a:cubicBezTo>
                  <a:pt x="4390577" y="327090"/>
                  <a:pt x="4385658" y="272111"/>
                  <a:pt x="4423807" y="270366"/>
                </a:cubicBezTo>
                <a:cubicBezTo>
                  <a:pt x="4457666" y="271864"/>
                  <a:pt x="4523223" y="267475"/>
                  <a:pt x="4558432" y="269194"/>
                </a:cubicBezTo>
                <a:cubicBezTo>
                  <a:pt x="4594553" y="230955"/>
                  <a:pt x="4596517" y="287120"/>
                  <a:pt x="4635061" y="280682"/>
                </a:cubicBezTo>
                <a:cubicBezTo>
                  <a:pt x="4676560" y="281955"/>
                  <a:pt x="4741782" y="292968"/>
                  <a:pt x="4807427" y="276835"/>
                </a:cubicBezTo>
                <a:cubicBezTo>
                  <a:pt x="4876769" y="256626"/>
                  <a:pt x="4951997" y="249407"/>
                  <a:pt x="5028933" y="183887"/>
                </a:cubicBezTo>
                <a:cubicBezTo>
                  <a:pt x="5044713" y="164149"/>
                  <a:pt x="5073685" y="161161"/>
                  <a:pt x="5093642" y="177214"/>
                </a:cubicBezTo>
                <a:cubicBezTo>
                  <a:pt x="5097077" y="179978"/>
                  <a:pt x="5100108" y="183212"/>
                  <a:pt x="5102642" y="186816"/>
                </a:cubicBezTo>
                <a:cubicBezTo>
                  <a:pt x="5150234" y="139156"/>
                  <a:pt x="5169674" y="190314"/>
                  <a:pt x="5193590" y="156458"/>
                </a:cubicBezTo>
                <a:cubicBezTo>
                  <a:pt x="5257854" y="151722"/>
                  <a:pt x="5301917" y="175841"/>
                  <a:pt x="5323922" y="146332"/>
                </a:cubicBezTo>
                <a:cubicBezTo>
                  <a:pt x="5355266" y="153538"/>
                  <a:pt x="5392601" y="198271"/>
                  <a:pt x="5421860" y="167298"/>
                </a:cubicBezTo>
                <a:cubicBezTo>
                  <a:pt x="5420630" y="196364"/>
                  <a:pt x="5461576" y="151467"/>
                  <a:pt x="5476948" y="173249"/>
                </a:cubicBezTo>
                <a:cubicBezTo>
                  <a:pt x="5487334" y="191763"/>
                  <a:pt x="5502178" y="182456"/>
                  <a:pt x="5516842" y="184018"/>
                </a:cubicBezTo>
                <a:cubicBezTo>
                  <a:pt x="5533140" y="200158"/>
                  <a:pt x="5599828" y="189750"/>
                  <a:pt x="5619415" y="176781"/>
                </a:cubicBezTo>
                <a:cubicBezTo>
                  <a:pt x="5690073" y="168499"/>
                  <a:pt x="5748631" y="186964"/>
                  <a:pt x="5789867" y="150304"/>
                </a:cubicBezTo>
                <a:cubicBezTo>
                  <a:pt x="5802836" y="146282"/>
                  <a:pt x="5814753" y="145947"/>
                  <a:pt x="5825953" y="147907"/>
                </a:cubicBezTo>
                <a:lnTo>
                  <a:pt x="5856168" y="158719"/>
                </a:lnTo>
                <a:lnTo>
                  <a:pt x="5862476" y="172447"/>
                </a:lnTo>
                <a:lnTo>
                  <a:pt x="5882195" y="173195"/>
                </a:lnTo>
                <a:lnTo>
                  <a:pt x="5952585" y="161012"/>
                </a:lnTo>
                <a:cubicBezTo>
                  <a:pt x="5962273" y="166588"/>
                  <a:pt x="5992020" y="151579"/>
                  <a:pt x="6001964" y="154786"/>
                </a:cubicBezTo>
                <a:cubicBezTo>
                  <a:pt x="6061748" y="122178"/>
                  <a:pt x="6101539" y="131534"/>
                  <a:pt x="6184207" y="132658"/>
                </a:cubicBezTo>
                <a:cubicBezTo>
                  <a:pt x="6266582" y="127016"/>
                  <a:pt x="6286876" y="151859"/>
                  <a:pt x="6415830" y="136006"/>
                </a:cubicBezTo>
                <a:cubicBezTo>
                  <a:pt x="6563502" y="116945"/>
                  <a:pt x="6684679" y="79367"/>
                  <a:pt x="6756965" y="57636"/>
                </a:cubicBezTo>
                <a:cubicBezTo>
                  <a:pt x="6761544" y="48663"/>
                  <a:pt x="6812642" y="36519"/>
                  <a:pt x="6819400" y="30742"/>
                </a:cubicBezTo>
                <a:lnTo>
                  <a:pt x="6986370" y="12659"/>
                </a:lnTo>
                <a:lnTo>
                  <a:pt x="6989536" y="14528"/>
                </a:lnTo>
                <a:cubicBezTo>
                  <a:pt x="7002946" y="17364"/>
                  <a:pt x="7010700" y="14716"/>
                  <a:pt x="7015933" y="9653"/>
                </a:cubicBezTo>
                <a:lnTo>
                  <a:pt x="7020592" y="1651"/>
                </a:lnTo>
                <a:lnTo>
                  <a:pt x="702590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343B44-F934-5FAE-4CFF-7C2321FC1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4744" y="5198168"/>
            <a:ext cx="9859618" cy="642797"/>
          </a:xfrm>
        </p:spPr>
        <p:txBody>
          <a:bodyPr>
            <a:normAutofit/>
          </a:bodyPr>
          <a:lstStyle/>
          <a:p>
            <a:r>
              <a:rPr kumimoji="1" lang="en-US" altLang="ko-KR" sz="3600"/>
              <a:t>Avoid It!</a:t>
            </a:r>
            <a:r>
              <a:rPr kumimoji="1" lang="ko-KR" altLang="en-US" sz="3600"/>
              <a:t> </a:t>
            </a:r>
            <a:r>
              <a:rPr kumimoji="1" lang="en-US" altLang="ko-KR" sz="3600"/>
              <a:t>Lv1~3</a:t>
            </a:r>
            <a:endParaRPr kumimoji="1" lang="ko-KR" altLang="en-US" sz="36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BA3B62-E9A1-7C7F-7D60-6593573FC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8774" y="5928655"/>
            <a:ext cx="7831559" cy="410689"/>
          </a:xfrm>
        </p:spPr>
        <p:txBody>
          <a:bodyPr>
            <a:normAutofit/>
          </a:bodyPr>
          <a:lstStyle/>
          <a:p>
            <a:r>
              <a:rPr kumimoji="1" lang="ko-KR" altLang="en-US" sz="1600"/>
              <a:t>정보컴퓨터공학부 김태윤</a:t>
            </a:r>
            <a:r>
              <a:rPr kumimoji="1" lang="en-US" altLang="ko-KR" sz="1600"/>
              <a:t>,</a:t>
            </a:r>
            <a:r>
              <a:rPr kumimoji="1" lang="ko-KR" altLang="en-US" sz="1600"/>
              <a:t> 서준</a:t>
            </a:r>
          </a:p>
          <a:p>
            <a:endParaRPr kumimoji="1" lang="ko-KR" altLang="en-US" sz="16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7950" y="647758"/>
            <a:ext cx="8355105" cy="439265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63E53C-9ADE-0C0D-081B-1756142D8F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7" b="4289"/>
          <a:stretch/>
        </p:blipFill>
        <p:spPr>
          <a:xfrm>
            <a:off x="2079812" y="805516"/>
            <a:ext cx="8032376" cy="407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4147B-37AB-3733-0686-84BF5F9A8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78" y="504138"/>
            <a:ext cx="10515600" cy="1325563"/>
          </a:xfrm>
        </p:spPr>
        <p:txBody>
          <a:bodyPr>
            <a:normAutofit/>
          </a:bodyPr>
          <a:lstStyle/>
          <a:p>
            <a:pPr marL="742950" indent="-742950" algn="ctr">
              <a:buAutoNum type="arabicPeriod"/>
            </a:pPr>
            <a:r>
              <a:rPr lang="ko-KR" b="1">
                <a:latin typeface="+mn-lt"/>
                <a:ea typeface="+mn-lt"/>
                <a:cs typeface="+mn-lt"/>
              </a:rPr>
              <a:t>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25926-FE51-77EC-B761-DCB42062F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95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ko-KR" altLang="en-US" sz="3500" dirty="0">
                <a:ea typeface="맑은 고딕"/>
              </a:rPr>
              <a:t>FPGA 보드에서 구현하는 </a:t>
            </a:r>
            <a:r>
              <a:rPr lang="en-US" altLang="ko-KR" sz="3500" dirty="0">
                <a:ea typeface="맑은 고딕"/>
              </a:rPr>
              <a:t>'</a:t>
            </a:r>
            <a:r>
              <a:rPr lang="ko-KR" altLang="en-US" sz="3500" b="1" dirty="0">
                <a:ea typeface="맑은 고딕"/>
              </a:rPr>
              <a:t>추억의 크롬 공룡 게임</a:t>
            </a:r>
            <a:r>
              <a:rPr lang="ko-KR" altLang="en-US" sz="3500" dirty="0">
                <a:ea typeface="맑은 고딕"/>
              </a:rPr>
              <a:t>'</a:t>
            </a:r>
            <a:endParaRPr lang="ko-KR" sz="3500" dirty="0">
              <a:ea typeface="맑은 고딕"/>
            </a:endParaRPr>
          </a:p>
          <a:p>
            <a:pPr marL="0" indent="0" algn="ctr">
              <a:buNone/>
            </a:pPr>
            <a:endParaRPr lang="ko-KR" altLang="en-US" sz="3500" dirty="0">
              <a:ea typeface="+mn-lt"/>
              <a:cs typeface="+mn-lt"/>
            </a:endParaRPr>
          </a:p>
          <a:p>
            <a:pPr algn="ctr">
              <a:buNone/>
            </a:pPr>
            <a:r>
              <a:rPr lang="en-US" altLang="ko-KR" sz="2500" dirty="0">
                <a:ea typeface="+mn-lt"/>
                <a:cs typeface="+mn-lt"/>
              </a:rPr>
              <a:t>:</a:t>
            </a:r>
            <a:r>
              <a:rPr lang="ko-KR" altLang="en-US" sz="2500" dirty="0">
                <a:ea typeface="+mn-lt"/>
                <a:cs typeface="+mn-lt"/>
              </a:rPr>
              <a:t> </a:t>
            </a:r>
            <a:r>
              <a:rPr lang="ko-KR" sz="2500" dirty="0">
                <a:ea typeface="+mn-lt"/>
                <a:cs typeface="+mn-lt"/>
              </a:rPr>
              <a:t>8 </a:t>
            </a:r>
            <a:r>
              <a:rPr lang="ko-KR" sz="2500" dirty="0" err="1">
                <a:ea typeface="+mn-lt"/>
                <a:cs typeface="+mn-lt"/>
              </a:rPr>
              <a:t>Array</a:t>
            </a:r>
            <a:r>
              <a:rPr lang="ko-KR" sz="2500" dirty="0">
                <a:ea typeface="+mn-lt"/>
                <a:cs typeface="+mn-lt"/>
              </a:rPr>
              <a:t> 7-SEGMENT 디스플레이를 사용하여 날아오는 블록을 표현하고, </a:t>
            </a:r>
            <a:r>
              <a:rPr lang="ko-KR" sz="2500" dirty="0" err="1">
                <a:ea typeface="+mn-lt"/>
                <a:cs typeface="+mn-lt"/>
              </a:rPr>
              <a:t>키패드</a:t>
            </a:r>
            <a:r>
              <a:rPr lang="ko-KR" sz="2500" dirty="0">
                <a:ea typeface="+mn-lt"/>
                <a:cs typeface="+mn-lt"/>
              </a:rPr>
              <a:t> 조작으로 블록을 피하는 게임을 구현.</a:t>
            </a:r>
            <a:endParaRPr lang="ko-KR" sz="2500" dirty="0">
              <a:ea typeface="맑은 고딕"/>
            </a:endParaRPr>
          </a:p>
          <a:p>
            <a:pPr marL="0" indent="0" algn="ctr">
              <a:buNone/>
            </a:pPr>
            <a:endParaRPr lang="ko-KR" altLang="en-US" sz="2500" dirty="0">
              <a:ea typeface="맑은 고딕"/>
            </a:endParaRPr>
          </a:p>
          <a:p>
            <a:pPr marL="0" indent="0" algn="ctr">
              <a:buNone/>
            </a:pPr>
            <a:r>
              <a:rPr lang="ko-KR" altLang="en-US" sz="2500" dirty="0">
                <a:ea typeface="맑은 고딕"/>
              </a:rPr>
              <a:t>: </a:t>
            </a:r>
            <a:r>
              <a:rPr lang="ko-KR" sz="2500" dirty="0">
                <a:ea typeface="+mn-lt"/>
                <a:cs typeface="+mn-lt"/>
              </a:rPr>
              <a:t>LCD </a:t>
            </a:r>
            <a:r>
              <a:rPr lang="ko-KR" altLang="en-US" sz="2500" dirty="0">
                <a:ea typeface="+mn-lt"/>
                <a:cs typeface="+mn-lt"/>
              </a:rPr>
              <a:t>화면과 LED, 스텝모터를 활용하여 </a:t>
            </a:r>
            <a:r>
              <a:rPr lang="ko-KR" sz="2500" dirty="0">
                <a:ea typeface="+mn-lt"/>
                <a:cs typeface="+mn-lt"/>
              </a:rPr>
              <a:t>게임의 진행 상황(현재 단계, 남은 블록 수 등)을 직관적으로 제공</a:t>
            </a:r>
          </a:p>
          <a:p>
            <a:pPr algn="ctr"/>
            <a:endParaRPr lang="en-US" altLang="ko-KR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7616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7596065-D93A-FD8E-D25D-DE45112D7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303" y="2553646"/>
            <a:ext cx="2222500" cy="723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C0F2F6-6E8C-E840-FC58-C28F7C8DA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787" y="2526187"/>
            <a:ext cx="1536700" cy="1981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5AB2EC-F005-47F6-53D3-FB4F505A6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13" y="2553646"/>
            <a:ext cx="2095500" cy="965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215C1F-0E8D-855B-D05B-E80FC17A1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5166" y="2529129"/>
            <a:ext cx="1016000" cy="1562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73E1AC-429D-0789-95A2-6FC8D60CC087}"/>
              </a:ext>
            </a:extLst>
          </p:cNvPr>
          <p:cNvSpPr txBox="1"/>
          <p:nvPr/>
        </p:nvSpPr>
        <p:spPr>
          <a:xfrm>
            <a:off x="484281" y="1921863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LCD</a:t>
            </a:r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1D7829-FC07-AE65-2C53-6C15CD21643F}"/>
              </a:ext>
            </a:extLst>
          </p:cNvPr>
          <p:cNvSpPr txBox="1"/>
          <p:nvPr/>
        </p:nvSpPr>
        <p:spPr>
          <a:xfrm>
            <a:off x="3547303" y="1873863"/>
            <a:ext cx="20955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dirty="0">
                <a:ea typeface="맑은 고딕"/>
              </a:rPr>
              <a:t>8 array 7 segment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25E564-CCD3-0EBA-71B3-8C482AC86BA6}"/>
              </a:ext>
            </a:extLst>
          </p:cNvPr>
          <p:cNvSpPr txBox="1"/>
          <p:nvPr/>
        </p:nvSpPr>
        <p:spPr>
          <a:xfrm>
            <a:off x="10055166" y="1913877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스텝모터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CD6F95-7974-101B-ECA2-8302F1D0722C}"/>
              </a:ext>
            </a:extLst>
          </p:cNvPr>
          <p:cNvSpPr txBox="1"/>
          <p:nvPr/>
        </p:nvSpPr>
        <p:spPr>
          <a:xfrm>
            <a:off x="6715789" y="1893576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err="1"/>
              <a:t>키패드</a:t>
            </a:r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80FF8-3A1B-5D25-1220-DF28325DDCCF}"/>
              </a:ext>
            </a:extLst>
          </p:cNvPr>
          <p:cNvSpPr txBox="1"/>
          <p:nvPr/>
        </p:nvSpPr>
        <p:spPr>
          <a:xfrm>
            <a:off x="513512" y="4043749"/>
            <a:ext cx="2351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통합 인터페이스</a:t>
            </a:r>
            <a:endParaRPr kumimoji="1" lang="en-US" altLang="ko-KR"/>
          </a:p>
          <a:p>
            <a:r>
              <a:rPr kumimoji="1" lang="en-US" altLang="ko-KR"/>
              <a:t>-</a:t>
            </a:r>
            <a:r>
              <a:rPr kumimoji="1" lang="ko-KR" altLang="en-US"/>
              <a:t> 게임 진행 상황과 조작을 위한 안내를 진행함</a:t>
            </a:r>
            <a:endParaRPr kumimoji="1" lang="en-US" altLang="ko-K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CA858E-131B-35CB-1A77-B0D9CEEB42CA}"/>
              </a:ext>
            </a:extLst>
          </p:cNvPr>
          <p:cNvSpPr txBox="1"/>
          <p:nvPr/>
        </p:nvSpPr>
        <p:spPr>
          <a:xfrm>
            <a:off x="2894142" y="3516834"/>
            <a:ext cx="3615092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ko-KR" altLang="en-US"/>
              <a:t>게임이 진행되는 판</a:t>
            </a:r>
            <a:endParaRPr kumimoji="1" lang="en-US" altLang="ko-KR"/>
          </a:p>
          <a:p>
            <a:pPr marL="285750" indent="-285750">
              <a:buFont typeface="Calibri"/>
              <a:buChar char="-"/>
            </a:pPr>
            <a:r>
              <a:rPr kumimoji="1" lang="ko-KR" altLang="en-US">
                <a:ea typeface="맑은 고딕"/>
              </a:rPr>
              <a:t>제일 왼쪽이 사용자</a:t>
            </a:r>
            <a:endParaRPr lang="ko-KR" altLang="en-US">
              <a:ea typeface="맑은 고딕"/>
            </a:endParaRPr>
          </a:p>
          <a:p>
            <a:pPr marL="285750" indent="-285750">
              <a:buFont typeface="Calibri"/>
              <a:buChar char="-"/>
            </a:pPr>
            <a:r>
              <a:rPr lang="en-US" altLang="ko-KR">
                <a:ea typeface="맑은 고딕"/>
              </a:rPr>
              <a:t>2번째 </a:t>
            </a:r>
            <a:r>
              <a:rPr lang="en-US" altLang="ko-KR" err="1">
                <a:ea typeface="맑은 고딕"/>
              </a:rPr>
              <a:t>칸부터는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블록이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날아옴</a:t>
            </a:r>
            <a:endParaRPr lang="en-US" altLang="ko-KR">
              <a:ea typeface="맑은 고딕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F22892C-92D7-6CF1-F692-127D34964E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8644" y="4858302"/>
            <a:ext cx="1003300" cy="1003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BF89203-64CD-94E9-23BD-C8A79E76B0BD}"/>
              </a:ext>
            </a:extLst>
          </p:cNvPr>
          <p:cNvSpPr txBox="1"/>
          <p:nvPr/>
        </p:nvSpPr>
        <p:spPr>
          <a:xfrm>
            <a:off x="9862787" y="4361453"/>
            <a:ext cx="167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Full Color LED</a:t>
            </a:r>
            <a:endParaRPr kumimoji="1" lang="ko-KR" altLang="en-US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B36B8DAA-E783-4961-EC30-8C2C77B6B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78" y="3908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b="1">
                <a:latin typeface="+mn-lt"/>
                <a:ea typeface="+mn-lt"/>
                <a:cs typeface="+mn-lt"/>
              </a:rPr>
              <a:t>2. </a:t>
            </a:r>
            <a:r>
              <a:rPr lang="en-US" altLang="ko-KR" b="1" err="1">
                <a:latin typeface="+mn-lt"/>
                <a:ea typeface="+mn-lt"/>
                <a:cs typeface="+mn-lt"/>
              </a:rPr>
              <a:t>게임</a:t>
            </a:r>
            <a:r>
              <a:rPr lang="en-US" altLang="ko-KR" b="1">
                <a:latin typeface="+mn-lt"/>
                <a:ea typeface="+mn-lt"/>
                <a:cs typeface="+mn-lt"/>
              </a:rPr>
              <a:t> </a:t>
            </a:r>
            <a:r>
              <a:rPr lang="en-US" altLang="ko-KR" b="1" err="1">
                <a:latin typeface="+mn-lt"/>
                <a:ea typeface="+mn-lt"/>
                <a:cs typeface="+mn-lt"/>
              </a:rPr>
              <a:t>진행</a:t>
            </a:r>
            <a:r>
              <a:rPr lang="en-US" altLang="ko-KR" b="1">
                <a:latin typeface="+mn-lt"/>
                <a:ea typeface="+mn-lt"/>
                <a:cs typeface="+mn-lt"/>
              </a:rPr>
              <a:t> 및 </a:t>
            </a:r>
            <a:r>
              <a:rPr lang="en-US" altLang="ko-KR" b="1" err="1">
                <a:latin typeface="+mn-lt"/>
                <a:ea typeface="+mn-lt"/>
                <a:cs typeface="+mn-lt"/>
              </a:rPr>
              <a:t>시나리오</a:t>
            </a:r>
            <a:endParaRPr lang="en-US" altLang="ko-KR" b="1">
              <a:latin typeface="+mn-lt"/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B0626B-11DC-406B-C796-EA8D7BC22C5C}"/>
              </a:ext>
            </a:extLst>
          </p:cNvPr>
          <p:cNvSpPr txBox="1"/>
          <p:nvPr/>
        </p:nvSpPr>
        <p:spPr>
          <a:xfrm>
            <a:off x="6507763" y="4730236"/>
            <a:ext cx="2795958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ko-KR" altLang="en-US">
                <a:ea typeface="맑은 고딕"/>
              </a:rPr>
              <a:t>사용자가 조작할 키보드</a:t>
            </a:r>
          </a:p>
          <a:p>
            <a:pPr marL="285750" indent="-285750">
              <a:buFont typeface="Calibri"/>
              <a:buChar char="-"/>
            </a:pPr>
            <a:r>
              <a:rPr lang="ko-KR" altLang="en-US">
                <a:ea typeface="맑은 고딕"/>
              </a:rPr>
              <a:t>게임에서의 움직임</a:t>
            </a:r>
          </a:p>
          <a:p>
            <a:pPr marL="285750" indent="-285750">
              <a:buFont typeface="Calibri"/>
              <a:buChar char="-"/>
            </a:pPr>
            <a:r>
              <a:rPr lang="ko-KR" altLang="en-US">
                <a:ea typeface="맑은 고딕"/>
              </a:rPr>
              <a:t>게임 진행을 위한 액션</a:t>
            </a:r>
          </a:p>
        </p:txBody>
      </p:sp>
    </p:spTree>
    <p:extLst>
      <p:ext uri="{BB962C8B-B14F-4D97-AF65-F5344CB8AC3E}">
        <p14:creationId xmlns:p14="http://schemas.microsoft.com/office/powerpoint/2010/main" val="253186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6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5E28E-5614-B423-CABE-BCC593FF2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83" y="284914"/>
            <a:ext cx="10515600" cy="1325563"/>
          </a:xfrm>
        </p:spPr>
        <p:txBody>
          <a:bodyPr/>
          <a:lstStyle/>
          <a:p>
            <a:pPr algn="ctr"/>
            <a:r>
              <a:rPr kumimoji="1" lang="en-US" altLang="ko-KR" b="1">
                <a:ea typeface="맑은 고딕"/>
              </a:rPr>
              <a:t>1.</a:t>
            </a:r>
            <a:r>
              <a:rPr kumimoji="1" lang="ko-KR" altLang="en-US" b="1">
                <a:ea typeface="맑은 고딕"/>
              </a:rPr>
              <a:t> </a:t>
            </a:r>
            <a:r>
              <a:rPr kumimoji="1" lang="en-US" altLang="ko-KR" b="1">
                <a:ea typeface="맑은 고딕"/>
              </a:rPr>
              <a:t>Start</a:t>
            </a:r>
            <a:endParaRPr lang="ko-KR" altLang="en-US" b="1">
              <a:ea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31B52A-9485-B845-A687-60F745344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75" y="1875359"/>
            <a:ext cx="3424516" cy="15773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1C24CC-52E1-8298-F8D8-CA65C5BEFDDE}"/>
              </a:ext>
            </a:extLst>
          </p:cNvPr>
          <p:cNvSpPr txBox="1"/>
          <p:nvPr/>
        </p:nvSpPr>
        <p:spPr>
          <a:xfrm>
            <a:off x="5978724" y="1877750"/>
            <a:ext cx="5888563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ko-KR" altLang="en-US" dirty="0">
                <a:ea typeface="맑은 고딕"/>
              </a:rPr>
              <a:t>스테이지는 총 </a:t>
            </a:r>
            <a:r>
              <a:rPr kumimoji="1" lang="en-US" altLang="ko-KR" dirty="0">
                <a:ea typeface="맑은 고딕"/>
              </a:rPr>
              <a:t>1~3</a:t>
            </a:r>
            <a:r>
              <a:rPr kumimoji="1" lang="ko-KR" altLang="en-US" dirty="0">
                <a:ea typeface="맑은 고딕"/>
              </a:rPr>
              <a:t>단계가 있다. 이를 </a:t>
            </a:r>
            <a:r>
              <a:rPr kumimoji="1" lang="ko-KR" altLang="en-US" dirty="0" err="1">
                <a:ea typeface="맑은 고딕"/>
              </a:rPr>
              <a:t>Lv이라고</a:t>
            </a:r>
            <a:r>
              <a:rPr kumimoji="1" lang="ko-KR" altLang="en-US" dirty="0">
                <a:ea typeface="맑은 고딕"/>
              </a:rPr>
              <a:t> 하자.</a:t>
            </a:r>
            <a:endParaRPr kumimoji="1" lang="en-US" altLang="ko-KR" dirty="0">
              <a:ea typeface="맑은 고딕"/>
            </a:endParaRPr>
          </a:p>
          <a:p>
            <a:endParaRPr kumimoji="1" lang="en-US" altLang="ko-KR"/>
          </a:p>
          <a:p>
            <a:r>
              <a:rPr lang="en-US" altLang="ko-KR" dirty="0" err="1">
                <a:ea typeface="맑은 고딕"/>
              </a:rPr>
              <a:t>게임의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룰은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아래와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같다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&lt;</a:t>
            </a:r>
            <a:r>
              <a:rPr lang="en-US" altLang="ko-KR" dirty="0" err="1">
                <a:ea typeface="맑은 고딕"/>
              </a:rPr>
              <a:t>기본적인</a:t>
            </a:r>
            <a:r>
              <a:rPr lang="en-US" altLang="ko-KR" dirty="0">
                <a:ea typeface="맑은 고딕"/>
              </a:rPr>
              <a:t> 룰&gt;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-</a:t>
            </a:r>
            <a:r>
              <a:rPr lang="en-US" altLang="ko-KR" err="1">
                <a:ea typeface="맑은 고딕"/>
              </a:rPr>
              <a:t>목숨은</a:t>
            </a:r>
            <a:r>
              <a:rPr lang="en-US" altLang="ko-KR" dirty="0">
                <a:ea typeface="맑은 고딕"/>
              </a:rPr>
              <a:t> 1개, </a:t>
            </a:r>
            <a:r>
              <a:rPr lang="en-US" altLang="ko-KR" err="1">
                <a:solidFill>
                  <a:srgbClr val="FF0000"/>
                </a:solidFill>
                <a:ea typeface="맑은 고딕"/>
              </a:rPr>
              <a:t>충돌</a:t>
            </a:r>
            <a:r>
              <a:rPr lang="en-US" altLang="ko-KR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rgbClr val="FF0000"/>
                </a:solidFill>
                <a:ea typeface="맑은 고딕"/>
              </a:rPr>
              <a:t>즉시</a:t>
            </a:r>
            <a:r>
              <a:rPr lang="en-US" altLang="ko-KR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rgbClr val="FF0000"/>
                </a:solidFill>
                <a:ea typeface="맑은 고딕"/>
              </a:rPr>
              <a:t>게임</a:t>
            </a:r>
            <a:r>
              <a:rPr lang="en-US" altLang="ko-KR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rgbClr val="FF0000"/>
                </a:solidFill>
                <a:ea typeface="맑은 고딕"/>
              </a:rPr>
              <a:t>종료</a:t>
            </a:r>
            <a:endParaRPr lang="en-US" altLang="ko-KR">
              <a:solidFill>
                <a:srgbClr val="FF0000"/>
              </a:solidFill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-</a:t>
            </a:r>
            <a:r>
              <a:rPr lang="en-US" altLang="ko-KR" err="1">
                <a:ea typeface="맑은 고딕"/>
              </a:rPr>
              <a:t>날아오는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블럭의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개수는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err="1">
                <a:solidFill>
                  <a:srgbClr val="FF0000"/>
                </a:solidFill>
                <a:ea typeface="맑은 고딕"/>
              </a:rPr>
              <a:t>유한</a:t>
            </a:r>
            <a:r>
              <a:rPr lang="en-US" altLang="ko-KR" err="1">
                <a:ea typeface="맑은 고딕"/>
              </a:rPr>
              <a:t>하며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미리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정해져있다</a:t>
            </a:r>
            <a:endParaRPr lang="en-US" altLang="ko-KR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-</a:t>
            </a:r>
            <a:r>
              <a:rPr lang="en-US" altLang="ko-KR" err="1">
                <a:ea typeface="맑은 고딕"/>
              </a:rPr>
              <a:t>블록이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날아오는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속도는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스테이지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err="1">
                <a:solidFill>
                  <a:srgbClr val="FF0000"/>
                </a:solidFill>
                <a:ea typeface="맑은 고딕"/>
              </a:rPr>
              <a:t>Lv에</a:t>
            </a:r>
            <a:r>
              <a:rPr lang="en-US" altLang="ko-KR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rgbClr val="FF0000"/>
                </a:solidFill>
                <a:ea typeface="맑은 고딕"/>
              </a:rPr>
              <a:t>비례해서</a:t>
            </a:r>
            <a:r>
              <a:rPr lang="en-US" altLang="ko-KR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rgbClr val="FF0000"/>
                </a:solidFill>
                <a:ea typeface="맑은 고딕"/>
              </a:rPr>
              <a:t>증가</a:t>
            </a:r>
            <a:r>
              <a:rPr lang="en-US" altLang="ko-KR" err="1">
                <a:ea typeface="맑은 고딕"/>
              </a:rPr>
              <a:t>한다</a:t>
            </a:r>
            <a:endParaRPr lang="en-US" altLang="ko-KR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0BA2D-71AA-2012-C899-B7EFBBD73F85}"/>
              </a:ext>
            </a:extLst>
          </p:cNvPr>
          <p:cNvSpPr txBox="1"/>
          <p:nvPr/>
        </p:nvSpPr>
        <p:spPr>
          <a:xfrm>
            <a:off x="409310" y="3976958"/>
            <a:ext cx="5568287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dirty="0">
                <a:ea typeface="맑은 고딕"/>
              </a:rPr>
              <a:t>*(Start)</a:t>
            </a:r>
            <a:r>
              <a:rPr kumimoji="1" lang="ko-KR" altLang="en-US" dirty="0" err="1">
                <a:ea typeface="맑은 고딕"/>
              </a:rPr>
              <a:t>를</a:t>
            </a:r>
            <a:r>
              <a:rPr kumimoji="1" lang="ko-KR" altLang="en-US" dirty="0">
                <a:ea typeface="맑은 고딕"/>
              </a:rPr>
              <a:t> 누르면 </a:t>
            </a:r>
            <a:r>
              <a:rPr kumimoji="1" lang="en-US" altLang="ko-KR" dirty="0" err="1">
                <a:ea typeface="맑은 고딕"/>
              </a:rPr>
              <a:t>Lv</a:t>
            </a:r>
            <a:r>
              <a:rPr kumimoji="1" lang="en-US" altLang="ko-KR" dirty="0">
                <a:ea typeface="맑은 고딕"/>
              </a:rPr>
              <a:t> 1</a:t>
            </a:r>
            <a:r>
              <a:rPr kumimoji="1" lang="ko-KR" altLang="en-US" dirty="0" err="1">
                <a:ea typeface="맑은 고딕"/>
              </a:rPr>
              <a:t>부터</a:t>
            </a:r>
            <a:r>
              <a:rPr kumimoji="1" lang="ko-KR" altLang="en-US" dirty="0">
                <a:ea typeface="맑은 고딕"/>
              </a:rPr>
              <a:t> 시작한다</a:t>
            </a:r>
            <a:endParaRPr kumimoji="1" lang="en-US" altLang="ko-KR" dirty="0">
              <a:ea typeface="맑은 고딕"/>
            </a:endParaRPr>
          </a:p>
          <a:p>
            <a:endParaRPr kumimoji="1" lang="en-US" altLang="ko-KR"/>
          </a:p>
          <a:p>
            <a:endParaRPr kumimoji="1" lang="en-US" altLang="ko-KR"/>
          </a:p>
          <a:p>
            <a:r>
              <a:rPr kumimoji="1" lang="en-US" altLang="ko-KR" dirty="0">
                <a:ea typeface="맑은 고딕"/>
              </a:rPr>
              <a:t>#(dev)</a:t>
            </a:r>
            <a:r>
              <a:rPr kumimoji="1" lang="ko-KR" altLang="en-US" dirty="0" err="1">
                <a:ea typeface="맑은 고딕"/>
              </a:rPr>
              <a:t>를</a:t>
            </a:r>
            <a:r>
              <a:rPr kumimoji="1" lang="ko-KR" altLang="en-US" dirty="0">
                <a:ea typeface="맑은 고딕"/>
              </a:rPr>
              <a:t> 누르면 플레이를 원하는 스테이지 레벨을 바로 설정할 수 있다.</a:t>
            </a: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56340-BE74-272C-CBE3-D41D4492D709}"/>
              </a:ext>
            </a:extLst>
          </p:cNvPr>
          <p:cNvSpPr txBox="1"/>
          <p:nvPr/>
        </p:nvSpPr>
        <p:spPr>
          <a:xfrm>
            <a:off x="642132" y="2339926"/>
            <a:ext cx="2932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>
                <a:solidFill>
                  <a:srgbClr val="FF0000"/>
                </a:solidFill>
              </a:rPr>
              <a:t>Avoid it!</a:t>
            </a:r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8F636-1291-C85B-FAB4-AADBAC65BCAE}"/>
              </a:ext>
            </a:extLst>
          </p:cNvPr>
          <p:cNvSpPr txBox="1"/>
          <p:nvPr/>
        </p:nvSpPr>
        <p:spPr>
          <a:xfrm>
            <a:off x="642132" y="2680761"/>
            <a:ext cx="342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>
                <a:solidFill>
                  <a:srgbClr val="FF0000"/>
                </a:solidFill>
              </a:rPr>
              <a:t>* : start		      #dev </a:t>
            </a:r>
            <a:endParaRPr kumimoji="1" lang="ko-KR" altLang="en-US">
              <a:solidFill>
                <a:srgbClr val="FF0000"/>
              </a:solidFill>
            </a:endParaRPr>
          </a:p>
        </p:txBody>
      </p:sp>
      <p:pic>
        <p:nvPicPr>
          <p:cNvPr id="9" name="그림 8" descr="패턴, 레드, 패브릭이(가) 표시된 사진&#10;&#10;자동 생성된 설명">
            <a:extLst>
              <a:ext uri="{FF2B5EF4-FFF2-40B4-BE49-F238E27FC236}">
                <a16:creationId xmlns:a16="http://schemas.microsoft.com/office/drawing/2014/main" id="{927C59EF-5191-26F0-87F8-0E3360713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818" y="1881533"/>
            <a:ext cx="1536700" cy="19812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AC3CF70B-DBDA-6119-2DE4-C7C7850A0136}"/>
              </a:ext>
            </a:extLst>
          </p:cNvPr>
          <p:cNvSpPr/>
          <p:nvPr/>
        </p:nvSpPr>
        <p:spPr>
          <a:xfrm>
            <a:off x="4053191" y="3404680"/>
            <a:ext cx="583659" cy="47017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EF45F05-D51B-63A4-F0E7-EBF6055D8A04}"/>
              </a:ext>
            </a:extLst>
          </p:cNvPr>
          <p:cNvSpPr/>
          <p:nvPr/>
        </p:nvSpPr>
        <p:spPr>
          <a:xfrm>
            <a:off x="5025956" y="3396573"/>
            <a:ext cx="583659" cy="47017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21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EA842-C763-5214-0CD3-FD7D303C4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82" y="289997"/>
            <a:ext cx="10515600" cy="1325563"/>
          </a:xfrm>
        </p:spPr>
        <p:txBody>
          <a:bodyPr/>
          <a:lstStyle/>
          <a:p>
            <a:pPr algn="ctr"/>
            <a:r>
              <a:rPr kumimoji="1" lang="en-US" altLang="ko-KR" b="1">
                <a:ea typeface="맑은 고딕"/>
              </a:rPr>
              <a:t>2.</a:t>
            </a:r>
            <a:r>
              <a:rPr kumimoji="1" lang="ko-KR" altLang="en-US" b="1">
                <a:ea typeface="맑은 고딕"/>
              </a:rPr>
              <a:t> </a:t>
            </a:r>
            <a:r>
              <a:rPr kumimoji="1" lang="en-US" altLang="ko-KR" b="1">
                <a:ea typeface="맑은 고딕"/>
              </a:rPr>
              <a:t>Play Game!</a:t>
            </a:r>
            <a:endParaRPr lang="ko-KR" altLang="en-US" b="1">
              <a:ea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BC89FB-D114-AD92-BC58-0C1932570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81" y="1405496"/>
            <a:ext cx="3496825" cy="16106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B90C3B-B24F-00C2-F988-D6E5241503F2}"/>
              </a:ext>
            </a:extLst>
          </p:cNvPr>
          <p:cNvSpPr txBox="1"/>
          <p:nvPr/>
        </p:nvSpPr>
        <p:spPr>
          <a:xfrm>
            <a:off x="4288179" y="1405496"/>
            <a:ext cx="709683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ko-KR" altLang="en-US" dirty="0">
                <a:ea typeface="맑은 고딕"/>
              </a:rPr>
              <a:t>왼쪽에 현재 </a:t>
            </a:r>
            <a:r>
              <a:rPr kumimoji="1" lang="en-US" altLang="ko-KR" dirty="0">
                <a:ea typeface="맑은 고딕"/>
              </a:rPr>
              <a:t>Stage</a:t>
            </a:r>
            <a:r>
              <a:rPr kumimoji="1" lang="ko-KR" altLang="en-US" dirty="0">
                <a:ea typeface="맑은 고딕"/>
              </a:rPr>
              <a:t> 레벨 </a:t>
            </a:r>
            <a:r>
              <a:rPr kumimoji="1" lang="en-US" altLang="ko-KR" dirty="0">
                <a:ea typeface="맑은 고딕"/>
              </a:rPr>
              <a:t>/</a:t>
            </a:r>
            <a:r>
              <a:rPr kumimoji="1" lang="ko-KR" altLang="en-US" dirty="0">
                <a:ea typeface="맑은 고딕"/>
              </a:rPr>
              <a:t> 오른쪽에 </a:t>
            </a:r>
            <a:r>
              <a:rPr kumimoji="1" lang="ko-KR" altLang="en-US" dirty="0" err="1">
                <a:ea typeface="맑은 고딕"/>
              </a:rPr>
              <a:t>피해야하는</a:t>
            </a:r>
            <a:r>
              <a:rPr kumimoji="1" lang="ko-KR" altLang="en-US" dirty="0">
                <a:ea typeface="맑은 고딕"/>
              </a:rPr>
              <a:t> 남은 블록 수 출력</a:t>
            </a:r>
            <a:endParaRPr kumimoji="1" lang="en-US" altLang="ko-KR" dirty="0">
              <a:ea typeface="맑은 고딕"/>
            </a:endParaRPr>
          </a:p>
          <a:p>
            <a:endParaRPr kumimoji="1" lang="en-US" altLang="ko-KR"/>
          </a:p>
          <a:p>
            <a:r>
              <a:rPr kumimoji="1" lang="ko-KR" altLang="en-US" dirty="0">
                <a:ea typeface="맑은 고딕"/>
              </a:rPr>
              <a:t>아래에서는 게임 상황에 적절한 문구를 띄운다</a:t>
            </a:r>
            <a:r>
              <a:rPr kumimoji="1" lang="en-US" altLang="ko-KR" dirty="0">
                <a:ea typeface="맑은 고딕"/>
              </a:rPr>
              <a:t>. </a:t>
            </a:r>
            <a:endParaRPr kumimoji="1" lang="ko-KR" altLang="en-US" dirty="0">
              <a:ea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F0AD7F-B587-DC90-C3CB-46434D695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8520" y="2627320"/>
            <a:ext cx="1536700" cy="1981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0867A3-369F-AD31-B964-323F061EE5A4}"/>
              </a:ext>
            </a:extLst>
          </p:cNvPr>
          <p:cNvSpPr txBox="1"/>
          <p:nvPr/>
        </p:nvSpPr>
        <p:spPr>
          <a:xfrm>
            <a:off x="7071154" y="3046077"/>
            <a:ext cx="342558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>
                <a:ea typeface="맑은 고딕"/>
              </a:rPr>
              <a:t>8</a:t>
            </a:r>
            <a:r>
              <a:rPr kumimoji="1" lang="ko-KR" altLang="en-US">
                <a:ea typeface="맑은 고딕"/>
              </a:rPr>
              <a:t>번이 위로 움직이는 버튼</a:t>
            </a:r>
            <a:endParaRPr kumimoji="1" lang="en-US" altLang="ko-KR">
              <a:ea typeface="맑은 고딕"/>
            </a:endParaRPr>
          </a:p>
          <a:p>
            <a:r>
              <a:rPr kumimoji="1" lang="en-US" altLang="ko-KR"/>
              <a:t>0</a:t>
            </a:r>
            <a:r>
              <a:rPr kumimoji="1" lang="ko-KR" altLang="en-US"/>
              <a:t>번이 아래로 움직이는 버튼</a:t>
            </a:r>
            <a:endParaRPr kumimoji="1" lang="en-US" altLang="ko-KR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C2998AB-B95F-2CBF-9662-D84F0138C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01" y="2958663"/>
            <a:ext cx="3496825" cy="11389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8E8ED2-8753-B276-F5AC-718806172204}"/>
              </a:ext>
            </a:extLst>
          </p:cNvPr>
          <p:cNvSpPr txBox="1"/>
          <p:nvPr/>
        </p:nvSpPr>
        <p:spPr>
          <a:xfrm>
            <a:off x="460697" y="4118894"/>
            <a:ext cx="34968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맨 왼쪽이 사용자의 캐릭터</a:t>
            </a:r>
            <a:endParaRPr kumimoji="1" lang="en-US" altLang="ko-KR"/>
          </a:p>
          <a:p>
            <a:endParaRPr kumimoji="1" lang="en-US" altLang="ko-KR"/>
          </a:p>
          <a:p>
            <a:endParaRPr kumimoji="1" lang="en-US" altLang="ko-KR"/>
          </a:p>
          <a:p>
            <a:r>
              <a:rPr kumimoji="1" lang="en-US" altLang="ko-KR"/>
              <a:t>2</a:t>
            </a:r>
            <a:r>
              <a:rPr kumimoji="1" lang="ko-KR" altLang="en-US"/>
              <a:t>번째 칸부터 </a:t>
            </a:r>
            <a:r>
              <a:rPr kumimoji="1" lang="ko-KR" altLang="en-US" err="1"/>
              <a:t>닿이면</a:t>
            </a:r>
            <a:r>
              <a:rPr kumimoji="1" lang="ko-KR" altLang="en-US"/>
              <a:t> 죽는 블록이 일정한 방향과 속도로 날아온다</a:t>
            </a:r>
            <a:endParaRPr kumimoji="1" lang="en-US" altLang="ko-KR"/>
          </a:p>
          <a:p>
            <a:r>
              <a:rPr kumimoji="1" lang="ko-KR" altLang="en-US"/>
              <a:t>스테이지 </a:t>
            </a:r>
            <a:r>
              <a:rPr kumimoji="1" lang="en-US" altLang="ko-KR" err="1"/>
              <a:t>Lv</a:t>
            </a:r>
            <a:r>
              <a:rPr kumimoji="1" lang="ko-KR" altLang="en-US"/>
              <a:t>이 증가할 수록 블록의 속도와 개수가 증가한다</a:t>
            </a:r>
            <a:endParaRPr kumimoji="1" lang="en-US" altLang="ko-KR"/>
          </a:p>
          <a:p>
            <a:endParaRPr kumimoji="1" lang="en-US" altLang="ko-KR"/>
          </a:p>
          <a:p>
            <a:endParaRPr kumimoji="1" lang="en-US" altLang="ko-KR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7F6C71B-1AD8-AA49-A165-234424A56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3317" y="4630660"/>
            <a:ext cx="1016000" cy="15621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5368FED-BE4B-4EA0-20C1-06655FDBFB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8465" y="4635070"/>
            <a:ext cx="1003300" cy="1003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A85279-DE49-A4A9-C46B-CD452FDD65A1}"/>
              </a:ext>
            </a:extLst>
          </p:cNvPr>
          <p:cNvSpPr txBox="1"/>
          <p:nvPr/>
        </p:nvSpPr>
        <p:spPr>
          <a:xfrm>
            <a:off x="5180155" y="6186021"/>
            <a:ext cx="290697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ko-KR" altLang="en-US">
                <a:ea typeface="맑은 고딕"/>
              </a:rPr>
              <a:t>각 스테이지의 난이도를 고려해서 모터의 스피드 제어</a:t>
            </a:r>
            <a:endParaRPr lang="ko-KR" altLang="en-US">
              <a:ea typeface="맑은 고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422276-B3ED-B0B2-3506-D796AAEE192D}"/>
              </a:ext>
            </a:extLst>
          </p:cNvPr>
          <p:cNvSpPr txBox="1"/>
          <p:nvPr/>
        </p:nvSpPr>
        <p:spPr>
          <a:xfrm>
            <a:off x="660400" y="192024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err="1">
                <a:solidFill>
                  <a:srgbClr val="FF0000"/>
                </a:solidFill>
              </a:rPr>
              <a:t>Lv</a:t>
            </a:r>
            <a:r>
              <a:rPr kumimoji="1" lang="en-US" altLang="ko-KR">
                <a:solidFill>
                  <a:srgbClr val="FF0000"/>
                </a:solidFill>
              </a:rPr>
              <a:t> : 3	        Remain : 13</a:t>
            </a:r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CED168-4607-B152-02DF-2A05DB9C8C8F}"/>
              </a:ext>
            </a:extLst>
          </p:cNvPr>
          <p:cNvSpPr txBox="1"/>
          <p:nvPr/>
        </p:nvSpPr>
        <p:spPr>
          <a:xfrm>
            <a:off x="660400" y="2289572"/>
            <a:ext cx="29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>
                <a:solidFill>
                  <a:srgbClr val="FF0000"/>
                </a:solidFill>
              </a:rPr>
              <a:t>Come On!</a:t>
            </a:r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BB8B7F-E410-C553-A17A-DF747A036451}"/>
              </a:ext>
            </a:extLst>
          </p:cNvPr>
          <p:cNvSpPr txBox="1"/>
          <p:nvPr/>
        </p:nvSpPr>
        <p:spPr>
          <a:xfrm>
            <a:off x="817803" y="3392311"/>
            <a:ext cx="3072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19AB6E-76C0-4DD4-7A33-1796E895B6B4}"/>
              </a:ext>
            </a:extLst>
          </p:cNvPr>
          <p:cNvSpPr/>
          <p:nvPr/>
        </p:nvSpPr>
        <p:spPr>
          <a:xfrm>
            <a:off x="964435" y="3373583"/>
            <a:ext cx="293790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275521-1172-1CA2-B7E7-BC513803BB40}"/>
              </a:ext>
            </a:extLst>
          </p:cNvPr>
          <p:cNvSpPr/>
          <p:nvPr/>
        </p:nvSpPr>
        <p:spPr>
          <a:xfrm>
            <a:off x="1349847" y="3569506"/>
            <a:ext cx="293790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9F1BD06-15CD-103B-D3B0-F8A8A4AB5588}"/>
              </a:ext>
            </a:extLst>
          </p:cNvPr>
          <p:cNvSpPr/>
          <p:nvPr/>
        </p:nvSpPr>
        <p:spPr>
          <a:xfrm>
            <a:off x="2183299" y="3571702"/>
            <a:ext cx="293790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190C64A-4424-3D23-6AB4-15C4515DC468}"/>
              </a:ext>
            </a:extLst>
          </p:cNvPr>
          <p:cNvSpPr/>
          <p:nvPr/>
        </p:nvSpPr>
        <p:spPr>
          <a:xfrm>
            <a:off x="1834730" y="3160307"/>
            <a:ext cx="293790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D8FE2FF-9007-625C-440C-753EFE73BFAF}"/>
              </a:ext>
            </a:extLst>
          </p:cNvPr>
          <p:cNvSpPr/>
          <p:nvPr/>
        </p:nvSpPr>
        <p:spPr>
          <a:xfrm>
            <a:off x="3052426" y="3179580"/>
            <a:ext cx="293790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16667D8-E827-5C89-1F97-5082B0788EDA}"/>
              </a:ext>
            </a:extLst>
          </p:cNvPr>
          <p:cNvSpPr/>
          <p:nvPr/>
        </p:nvSpPr>
        <p:spPr>
          <a:xfrm>
            <a:off x="2597451" y="3371046"/>
            <a:ext cx="293790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BBD87B4-3230-6E90-8EE0-DCA0B9AD62DE}"/>
              </a:ext>
            </a:extLst>
          </p:cNvPr>
          <p:cNvSpPr/>
          <p:nvPr/>
        </p:nvSpPr>
        <p:spPr>
          <a:xfrm>
            <a:off x="3414610" y="3371046"/>
            <a:ext cx="293790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253EC3A-74CF-C151-D75B-2D2669E94E0B}"/>
              </a:ext>
            </a:extLst>
          </p:cNvPr>
          <p:cNvSpPr/>
          <p:nvPr/>
        </p:nvSpPr>
        <p:spPr>
          <a:xfrm>
            <a:off x="550521" y="3564967"/>
            <a:ext cx="293790" cy="457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0B0AAC-4935-2F25-33DA-AC561F895668}"/>
              </a:ext>
            </a:extLst>
          </p:cNvPr>
          <p:cNvSpPr txBox="1"/>
          <p:nvPr/>
        </p:nvSpPr>
        <p:spPr>
          <a:xfrm>
            <a:off x="8379182" y="5684886"/>
            <a:ext cx="3106054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>
                <a:ea typeface="맑은 고딕"/>
              </a:rPr>
              <a:t>게임이 진행되면 </a:t>
            </a:r>
            <a:r>
              <a:rPr lang="ko-KR" altLang="en-US" err="1">
                <a:ea typeface="맑은 고딕"/>
              </a:rPr>
              <a:t>초록불</a:t>
            </a:r>
            <a:r>
              <a:rPr lang="ko-KR" altLang="en-US">
                <a:ea typeface="맑은 고딕"/>
              </a:rPr>
              <a:t> /</a:t>
            </a:r>
          </a:p>
          <a:p>
            <a:r>
              <a:rPr lang="ko-KR" altLang="en-US">
                <a:ea typeface="맑은 고딕"/>
              </a:rPr>
              <a:t>충돌이 발생하면 </a:t>
            </a:r>
            <a:r>
              <a:rPr lang="ko-KR" altLang="en-US" err="1">
                <a:ea typeface="맑은 고딕"/>
              </a:rPr>
              <a:t>빨간불로</a:t>
            </a:r>
            <a:r>
              <a:rPr lang="ko-KR" altLang="en-US">
                <a:ea typeface="맑은 고딕"/>
              </a:rPr>
              <a:t> 알림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BFFBC3E-8FB6-6D33-4F41-1BA6DB4F7BE4}"/>
              </a:ext>
            </a:extLst>
          </p:cNvPr>
          <p:cNvSpPr/>
          <p:nvPr/>
        </p:nvSpPr>
        <p:spPr>
          <a:xfrm>
            <a:off x="10392382" y="3615446"/>
            <a:ext cx="583659" cy="47017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06A9D96-55AD-F049-528D-11509567315A}"/>
              </a:ext>
            </a:extLst>
          </p:cNvPr>
          <p:cNvSpPr/>
          <p:nvPr/>
        </p:nvSpPr>
        <p:spPr>
          <a:xfrm>
            <a:off x="10416701" y="4126148"/>
            <a:ext cx="583659" cy="47017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0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3" grpId="0"/>
      <p:bldP spid="16" grpId="0"/>
      <p:bldP spid="17" grpId="0"/>
      <p:bldP spid="27" grpId="0" animBg="1"/>
      <p:bldP spid="3" grpId="0"/>
      <p:bldP spid="14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5153-CCC3-1764-E4E4-71FCE94F2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480" y="3570963"/>
            <a:ext cx="5189708" cy="1317457"/>
          </a:xfrm>
        </p:spPr>
        <p:txBody>
          <a:bodyPr/>
          <a:lstStyle/>
          <a:p>
            <a:r>
              <a:rPr kumimoji="1" lang="en-US" altLang="ko-KR" sz="4000" b="1" dirty="0">
                <a:ea typeface="맑은 고딕"/>
              </a:rPr>
              <a:t>2-2.</a:t>
            </a:r>
            <a:r>
              <a:rPr kumimoji="1" lang="ko-KR" altLang="en-US" sz="4000" b="1" dirty="0">
                <a:ea typeface="맑은 고딕"/>
              </a:rPr>
              <a:t> </a:t>
            </a:r>
            <a:r>
              <a:rPr kumimoji="1" lang="en-US" altLang="ko-KR" sz="4000" b="1" dirty="0">
                <a:ea typeface="맑은 고딕"/>
              </a:rPr>
              <a:t>Stage(</a:t>
            </a:r>
            <a:r>
              <a:rPr kumimoji="1" lang="en-US" altLang="ko-KR" sz="4000" b="1" err="1">
                <a:ea typeface="맑은 고딕"/>
              </a:rPr>
              <a:t>Lv</a:t>
            </a:r>
            <a:r>
              <a:rPr kumimoji="1" lang="en-US" altLang="ko-KR" sz="4000" b="1" dirty="0">
                <a:ea typeface="맑은 고딕"/>
              </a:rPr>
              <a:t> ?) Clear!</a:t>
            </a:r>
            <a:endParaRPr lang="ko-KR" altLang="en-US" sz="4000" b="1" dirty="0">
              <a:ea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94C970-43DF-6A61-C5BE-2817B0380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95" y="1541974"/>
            <a:ext cx="4272195" cy="19677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FC6CE8B-8144-41CA-6753-95A402F13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572" y="1504612"/>
            <a:ext cx="4149166" cy="1911131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0A563ED9-1B61-D08C-344B-08869077558E}"/>
              </a:ext>
            </a:extLst>
          </p:cNvPr>
          <p:cNvSpPr txBox="1">
            <a:spLocks/>
          </p:cNvSpPr>
          <p:nvPr/>
        </p:nvSpPr>
        <p:spPr>
          <a:xfrm>
            <a:off x="354396" y="436802"/>
            <a:ext cx="4281792" cy="1301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b="1">
                <a:ea typeface="맑은 고딕"/>
              </a:rPr>
              <a:t>2-1.</a:t>
            </a:r>
            <a:r>
              <a:rPr kumimoji="1" lang="ko-KR" altLang="en-US" b="1">
                <a:ea typeface="맑은 고딕"/>
              </a:rPr>
              <a:t> </a:t>
            </a:r>
            <a:r>
              <a:rPr kumimoji="1" lang="en-US" altLang="ko-KR" b="1">
                <a:ea typeface="맑은 고딕"/>
              </a:rPr>
              <a:t>Game Over!</a:t>
            </a:r>
            <a:endParaRPr lang="ko-KR" altLang="en-US" b="1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8CDACC-68D8-08B4-1E9A-450E643FD5F9}"/>
              </a:ext>
            </a:extLst>
          </p:cNvPr>
          <p:cNvSpPr txBox="1"/>
          <p:nvPr/>
        </p:nvSpPr>
        <p:spPr>
          <a:xfrm>
            <a:off x="591670" y="2156541"/>
            <a:ext cx="2433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>
                <a:solidFill>
                  <a:srgbClr val="FF0000"/>
                </a:solidFill>
              </a:rPr>
              <a:t>Game Over!</a:t>
            </a:r>
            <a:endParaRPr kumimoji="1" lang="ko-KR" altLang="en-US" sz="200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004D72-32A1-BFC8-F2C0-46A8DA93C72A}"/>
              </a:ext>
            </a:extLst>
          </p:cNvPr>
          <p:cNvSpPr txBox="1"/>
          <p:nvPr/>
        </p:nvSpPr>
        <p:spPr>
          <a:xfrm>
            <a:off x="591670" y="2581495"/>
            <a:ext cx="424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>
                <a:solidFill>
                  <a:srgbClr val="FF0000"/>
                </a:solidFill>
              </a:rPr>
              <a:t>* : Retry		       # : Home</a:t>
            </a:r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26867D-CD1D-6F9F-3146-1DB8C5959443}"/>
              </a:ext>
            </a:extLst>
          </p:cNvPr>
          <p:cNvSpPr txBox="1"/>
          <p:nvPr/>
        </p:nvSpPr>
        <p:spPr>
          <a:xfrm>
            <a:off x="7419923" y="2581495"/>
            <a:ext cx="424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>
                <a:solidFill>
                  <a:srgbClr val="FF0000"/>
                </a:solidFill>
              </a:rPr>
              <a:t>* : Retry		       # : Home</a:t>
            </a:r>
            <a:endParaRPr kumimoji="1" lang="ko-KR" altLang="en-US">
              <a:solidFill>
                <a:srgbClr val="FF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B7A050-30F7-0598-C337-C07C131BF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480" y="4621810"/>
            <a:ext cx="4272195" cy="1967799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28A7A829-B1D2-AC28-1297-406EF6EEDF4B}"/>
              </a:ext>
            </a:extLst>
          </p:cNvPr>
          <p:cNvSpPr txBox="1">
            <a:spLocks/>
          </p:cNvSpPr>
          <p:nvPr/>
        </p:nvSpPr>
        <p:spPr>
          <a:xfrm>
            <a:off x="7205572" y="436801"/>
            <a:ext cx="4143983" cy="1317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b="1">
                <a:ea typeface="맑은 고딕"/>
              </a:rPr>
              <a:t>2-3. All Clear!</a:t>
            </a:r>
            <a:endParaRPr lang="ko-KR" altLang="en-US" b="1">
              <a:ea typeface="맑은 고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08310-A060-5375-C943-B4A8B1DC5BF8}"/>
              </a:ext>
            </a:extLst>
          </p:cNvPr>
          <p:cNvSpPr txBox="1"/>
          <p:nvPr/>
        </p:nvSpPr>
        <p:spPr>
          <a:xfrm>
            <a:off x="7442846" y="2125763"/>
            <a:ext cx="2433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err="1">
                <a:solidFill>
                  <a:srgbClr val="FF0000"/>
                </a:solidFill>
              </a:rPr>
              <a:t>Congraturations</a:t>
            </a:r>
            <a:r>
              <a:rPr kumimoji="1" lang="en-US" altLang="ko-KR" sz="2000">
                <a:solidFill>
                  <a:srgbClr val="FF0000"/>
                </a:solidFill>
              </a:rPr>
              <a:t>!</a:t>
            </a:r>
            <a:endParaRPr kumimoji="1" lang="ko-KR" altLang="en-US" sz="200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A79948-3265-6B3D-CC9A-A55BF21D9EBC}"/>
              </a:ext>
            </a:extLst>
          </p:cNvPr>
          <p:cNvSpPr txBox="1"/>
          <p:nvPr/>
        </p:nvSpPr>
        <p:spPr>
          <a:xfrm>
            <a:off x="3894361" y="5755842"/>
            <a:ext cx="424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>
                <a:solidFill>
                  <a:srgbClr val="FF0000"/>
                </a:solidFill>
              </a:rPr>
              <a:t>* : Next		       # : Home</a:t>
            </a:r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40CCC8-724C-B320-E333-DA52637170A7}"/>
              </a:ext>
            </a:extLst>
          </p:cNvPr>
          <p:cNvSpPr txBox="1"/>
          <p:nvPr/>
        </p:nvSpPr>
        <p:spPr>
          <a:xfrm>
            <a:off x="3869479" y="5198734"/>
            <a:ext cx="2433918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2000">
                <a:solidFill>
                  <a:srgbClr val="FF0000"/>
                </a:solidFill>
                <a:ea typeface="맑은 고딕"/>
              </a:rPr>
              <a:t>Stage </a:t>
            </a:r>
            <a:r>
              <a:rPr kumimoji="1" lang="en-US" altLang="ko-KR" sz="2000" err="1">
                <a:solidFill>
                  <a:srgbClr val="FF0000"/>
                </a:solidFill>
                <a:ea typeface="맑은 고딕"/>
              </a:rPr>
              <a:t>Lv</a:t>
            </a:r>
            <a:r>
              <a:rPr kumimoji="1" lang="en-US" altLang="ko-KR" sz="2000">
                <a:solidFill>
                  <a:srgbClr val="FF0000"/>
                </a:solidFill>
                <a:ea typeface="맑은 고딕"/>
              </a:rPr>
              <a:t> ? Clear !</a:t>
            </a:r>
            <a:endParaRPr kumimoji="1" lang="ko-KR" altLang="en-US" sz="2000">
              <a:solidFill>
                <a:srgbClr val="FF0000"/>
              </a:solidFill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3A2ABC-4613-9029-25A5-DBAAA3AD8997}"/>
              </a:ext>
            </a:extLst>
          </p:cNvPr>
          <p:cNvSpPr txBox="1"/>
          <p:nvPr/>
        </p:nvSpPr>
        <p:spPr>
          <a:xfrm>
            <a:off x="356972" y="3570971"/>
            <a:ext cx="42516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게임 도중 사용자가 </a:t>
            </a:r>
            <a:r>
              <a:rPr lang="ko-KR" altLang="en-US" err="1">
                <a:ea typeface="맑은 고딕"/>
              </a:rPr>
              <a:t>블럭과</a:t>
            </a:r>
            <a:r>
              <a:rPr lang="ko-KR" altLang="en-US">
                <a:ea typeface="맑은 고딕"/>
              </a:rPr>
              <a:t> 충돌했을 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7AEBAB-04E1-9994-9620-5585D36DD5A8}"/>
              </a:ext>
            </a:extLst>
          </p:cNvPr>
          <p:cNvSpPr txBox="1"/>
          <p:nvPr/>
        </p:nvSpPr>
        <p:spPr>
          <a:xfrm>
            <a:off x="7208107" y="3576595"/>
            <a:ext cx="39678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Lv3 난이도까지 모두 클리어했을 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A2EC9C-CCEF-04B4-98CB-213AF326ED1C}"/>
              </a:ext>
            </a:extLst>
          </p:cNvPr>
          <p:cNvSpPr txBox="1"/>
          <p:nvPr/>
        </p:nvSpPr>
        <p:spPr>
          <a:xfrm>
            <a:off x="7894592" y="5107459"/>
            <a:ext cx="396789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각 난이도 스테이지를 클리어 할 때마다</a:t>
            </a:r>
          </a:p>
          <a:p>
            <a:r>
              <a:rPr lang="ko-KR" altLang="en-US">
                <a:ea typeface="맑은 고딕"/>
              </a:rPr>
              <a:t>다음 스테이지로 가는 것과 초기 시작 화면으로 가는 것 둘 중 하나를 선택한다</a:t>
            </a:r>
          </a:p>
        </p:txBody>
      </p:sp>
    </p:spTree>
    <p:extLst>
      <p:ext uri="{BB962C8B-B14F-4D97-AF65-F5344CB8AC3E}">
        <p14:creationId xmlns:p14="http://schemas.microsoft.com/office/powerpoint/2010/main" val="42709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697D45-99AB-DD37-0846-B436D6AF3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819" y="198891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>
                <a:ea typeface="맑은 고딕"/>
              </a:rPr>
              <a:t>블록의 움직임과 사용자의 움직임이 독립적으로 동작해야 함</a:t>
            </a:r>
          </a:p>
          <a:p>
            <a:pPr marL="514350" indent="-514350">
              <a:buAutoNum type="arabicPeriod"/>
            </a:pPr>
            <a:endParaRPr lang="ko-KR" altLang="en-US" dirty="0">
              <a:ea typeface="맑은 고딕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ea typeface="맑은 고딕"/>
              </a:rPr>
              <a:t>블록과 사용자가 충돌했다는 것을 감지하고 이후 시나리오대로 동작</a:t>
            </a:r>
          </a:p>
          <a:p>
            <a:pPr marL="514350" indent="-514350">
              <a:buAutoNum type="arabicPeriod"/>
            </a:pPr>
            <a:endParaRPr lang="ko-KR" altLang="en-US" dirty="0">
              <a:ea typeface="맑은 고딕"/>
            </a:endParaRPr>
          </a:p>
          <a:p>
            <a:pPr marL="514350" indent="-514350">
              <a:buAutoNum type="arabicPeriod"/>
            </a:pPr>
            <a:r>
              <a:rPr lang="ko-KR" altLang="en-US" dirty="0" err="1">
                <a:ea typeface="맑은 고딕"/>
              </a:rPr>
              <a:t>LCD를</a:t>
            </a:r>
            <a:r>
              <a:rPr lang="ko-KR" altLang="en-US" dirty="0">
                <a:ea typeface="맑은 고딕"/>
              </a:rPr>
              <a:t> 이용해서 게임 상황을 안내해야 함</a:t>
            </a:r>
          </a:p>
          <a:p>
            <a:pPr marL="514350" indent="-514350">
              <a:buAutoNum type="arabicPeriod"/>
            </a:pPr>
            <a:endParaRPr lang="ko-KR" altLang="en-US" dirty="0"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76E2196-C5D3-A43F-2A28-6DDC2B74EE69}"/>
              </a:ext>
            </a:extLst>
          </p:cNvPr>
          <p:cNvSpPr txBox="1">
            <a:spLocks/>
          </p:cNvSpPr>
          <p:nvPr/>
        </p:nvSpPr>
        <p:spPr>
          <a:xfrm>
            <a:off x="887965" y="4496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>
                <a:latin typeface="+mn-lt"/>
                <a:ea typeface="+mn-lt"/>
                <a:cs typeface="+mn-lt"/>
              </a:rPr>
              <a:t>3. </a:t>
            </a:r>
            <a:r>
              <a:rPr lang="en-US" altLang="ko-KR" b="1" dirty="0" err="1">
                <a:latin typeface="+mn-lt"/>
                <a:ea typeface="+mn-lt"/>
                <a:cs typeface="+mn-lt"/>
              </a:rPr>
              <a:t>주요</a:t>
            </a:r>
            <a:r>
              <a:rPr lang="en-US" altLang="ko-KR" b="1" dirty="0">
                <a:latin typeface="+mn-lt"/>
                <a:ea typeface="+mn-lt"/>
                <a:cs typeface="+mn-lt"/>
              </a:rPr>
              <a:t> </a:t>
            </a:r>
            <a:r>
              <a:rPr lang="en-US" altLang="ko-KR" b="1" dirty="0" err="1">
                <a:latin typeface="+mn-lt"/>
                <a:ea typeface="+mn-lt"/>
                <a:cs typeface="+mn-lt"/>
              </a:rPr>
              <a:t>과제</a:t>
            </a:r>
            <a:endParaRPr lang="ko-KR" altLang="en-US" dirty="0"/>
          </a:p>
        </p:txBody>
      </p:sp>
      <p:pic>
        <p:nvPicPr>
          <p:cNvPr id="4" name="그림 3" descr="텍스트, 레드이(가) 표시된 사진&#10;&#10;자동 생성된 설명">
            <a:extLst>
              <a:ext uri="{FF2B5EF4-FFF2-40B4-BE49-F238E27FC236}">
                <a16:creationId xmlns:a16="http://schemas.microsoft.com/office/drawing/2014/main" id="{9E43DA7E-E029-1533-83C5-1B177B1DD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097" y="542961"/>
            <a:ext cx="3496825" cy="11389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A5D979-87EA-4AF7-D9DB-E7B254AFF334}"/>
              </a:ext>
            </a:extLst>
          </p:cNvPr>
          <p:cNvSpPr txBox="1"/>
          <p:nvPr/>
        </p:nvSpPr>
        <p:spPr>
          <a:xfrm>
            <a:off x="8940399" y="976609"/>
            <a:ext cx="3072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04F314-C1D8-44E9-171E-77F284DA08FC}"/>
              </a:ext>
            </a:extLst>
          </p:cNvPr>
          <p:cNvSpPr/>
          <p:nvPr/>
        </p:nvSpPr>
        <p:spPr>
          <a:xfrm>
            <a:off x="9087031" y="957881"/>
            <a:ext cx="293790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4570E1-6DA9-6D34-2739-987EBF6711B9}"/>
              </a:ext>
            </a:extLst>
          </p:cNvPr>
          <p:cNvSpPr/>
          <p:nvPr/>
        </p:nvSpPr>
        <p:spPr>
          <a:xfrm>
            <a:off x="9472443" y="1153804"/>
            <a:ext cx="293790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01904D-D5BE-8D1F-5CEE-38448FD37C9B}"/>
              </a:ext>
            </a:extLst>
          </p:cNvPr>
          <p:cNvSpPr/>
          <p:nvPr/>
        </p:nvSpPr>
        <p:spPr>
          <a:xfrm>
            <a:off x="10305895" y="1156000"/>
            <a:ext cx="293790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A269172-1C2E-C165-2593-680A1165B69F}"/>
              </a:ext>
            </a:extLst>
          </p:cNvPr>
          <p:cNvSpPr/>
          <p:nvPr/>
        </p:nvSpPr>
        <p:spPr>
          <a:xfrm>
            <a:off x="9957326" y="744605"/>
            <a:ext cx="293790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155AB3-0502-E6F2-B82B-A8BD7BF06D2F}"/>
              </a:ext>
            </a:extLst>
          </p:cNvPr>
          <p:cNvSpPr/>
          <p:nvPr/>
        </p:nvSpPr>
        <p:spPr>
          <a:xfrm>
            <a:off x="11175022" y="763878"/>
            <a:ext cx="293790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D69266-4F3B-0FAE-77A7-903B1845B24F}"/>
              </a:ext>
            </a:extLst>
          </p:cNvPr>
          <p:cNvSpPr/>
          <p:nvPr/>
        </p:nvSpPr>
        <p:spPr>
          <a:xfrm>
            <a:off x="10720047" y="955344"/>
            <a:ext cx="293790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351507-7B7C-DA12-B211-668FA1673FBD}"/>
              </a:ext>
            </a:extLst>
          </p:cNvPr>
          <p:cNvSpPr/>
          <p:nvPr/>
        </p:nvSpPr>
        <p:spPr>
          <a:xfrm>
            <a:off x="11537206" y="955344"/>
            <a:ext cx="293790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CEFDEA-B6D1-57F4-1FDC-B7C1A08BBBA6}"/>
              </a:ext>
            </a:extLst>
          </p:cNvPr>
          <p:cNvSpPr/>
          <p:nvPr/>
        </p:nvSpPr>
        <p:spPr>
          <a:xfrm>
            <a:off x="8673117" y="1149265"/>
            <a:ext cx="293790" cy="457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0B0F0"/>
              </a:solidFill>
            </a:endParaRPr>
          </a:p>
        </p:txBody>
      </p:sp>
      <p:pic>
        <p:nvPicPr>
          <p:cNvPr id="26" name="그림 25" descr="시계, 디지털 시계, 텍스트이(가) 표시된 사진&#10;&#10;자동 생성된 설명">
            <a:extLst>
              <a:ext uri="{FF2B5EF4-FFF2-40B4-BE49-F238E27FC236}">
                <a16:creationId xmlns:a16="http://schemas.microsoft.com/office/drawing/2014/main" id="{DDB77CA0-A9E3-CE07-6DA1-93BDA1E31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1919" y="4164580"/>
            <a:ext cx="1882002" cy="267506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8692570-1D89-4C22-AB73-17F9CFCC204F}"/>
              </a:ext>
            </a:extLst>
          </p:cNvPr>
          <p:cNvSpPr/>
          <p:nvPr/>
        </p:nvSpPr>
        <p:spPr>
          <a:xfrm>
            <a:off x="10380236" y="5447888"/>
            <a:ext cx="973412" cy="3203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1A989F3-AB69-4B4F-2CBD-B8CEE7FD2B82}"/>
              </a:ext>
            </a:extLst>
          </p:cNvPr>
          <p:cNvSpPr/>
          <p:nvPr/>
        </p:nvSpPr>
        <p:spPr>
          <a:xfrm>
            <a:off x="10452790" y="5423718"/>
            <a:ext cx="897896" cy="32717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0B0F0"/>
              </a:solidFill>
            </a:endParaRPr>
          </a:p>
        </p:txBody>
      </p:sp>
      <p:pic>
        <p:nvPicPr>
          <p:cNvPr id="8" name="그림 7" descr="시계, 디지털 시계, 텍스트이(가) 표시된 사진&#10;&#10;자동 생성된 설명">
            <a:extLst>
              <a:ext uri="{FF2B5EF4-FFF2-40B4-BE49-F238E27FC236}">
                <a16:creationId xmlns:a16="http://schemas.microsoft.com/office/drawing/2014/main" id="{EE838A58-C56A-8943-D1C8-E9C15F186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358" y="4249774"/>
            <a:ext cx="1882002" cy="267506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64681F3-9C59-CAF0-A253-EE3E6A58683C}"/>
              </a:ext>
            </a:extLst>
          </p:cNvPr>
          <p:cNvSpPr/>
          <p:nvPr/>
        </p:nvSpPr>
        <p:spPr>
          <a:xfrm>
            <a:off x="8744699" y="6280891"/>
            <a:ext cx="973412" cy="3203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861F3A-C4B0-8B7E-787A-90927E8ECC7D}"/>
              </a:ext>
            </a:extLst>
          </p:cNvPr>
          <p:cNvSpPr/>
          <p:nvPr/>
        </p:nvSpPr>
        <p:spPr>
          <a:xfrm>
            <a:off x="8152339" y="6262769"/>
            <a:ext cx="897896" cy="32717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88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 animBg="1"/>
      <p:bldP spid="13" grpId="0" animBg="1"/>
      <p:bldP spid="15" grpId="0" animBg="1"/>
      <p:bldP spid="17" grpId="0" animBg="1"/>
      <p:bldP spid="19" grpId="0" animBg="1"/>
      <p:bldP spid="21" grpId="0" animBg="1"/>
      <p:bldP spid="27" grpId="0" animBg="1"/>
      <p:bldP spid="29" grpId="0" animBg="1"/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</Words>
  <Application>Microsoft Macintosh PowerPoint</Application>
  <PresentationFormat>와이드스크린</PresentationFormat>
  <Paragraphs>75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Calibri</vt:lpstr>
      <vt:lpstr>Office 테마</vt:lpstr>
      <vt:lpstr>Avoid It! Lv1~3</vt:lpstr>
      <vt:lpstr>주제</vt:lpstr>
      <vt:lpstr>2. 게임 진행 및 시나리오</vt:lpstr>
      <vt:lpstr>1. Start</vt:lpstr>
      <vt:lpstr>2. Play Game!</vt:lpstr>
      <vt:lpstr>2-2. Stage(Lv ?) Clear!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서준</dc:creator>
  <cp:lastModifiedBy>서준</cp:lastModifiedBy>
  <cp:revision>334</cp:revision>
  <dcterms:created xsi:type="dcterms:W3CDTF">2024-11-10T03:56:26Z</dcterms:created>
  <dcterms:modified xsi:type="dcterms:W3CDTF">2024-11-11T09:34:34Z</dcterms:modified>
</cp:coreProperties>
</file>