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6" r:id="rId5"/>
    <p:sldId id="264" r:id="rId6"/>
    <p:sldId id="267" r:id="rId7"/>
    <p:sldId id="268" r:id="rId8"/>
    <p:sldId id="270" r:id="rId9"/>
    <p:sldId id="263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1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0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75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7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20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9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7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6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0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389D5-248F-4442-8374-1371A75EF3C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9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4330" y="1162843"/>
            <a:ext cx="7541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a typeface="HyhwpEQ" pitchFamily="18" charset="-127"/>
              </a:rPr>
              <a:t>KB Storage </a:t>
            </a:r>
            <a:r>
              <a:rPr lang="ko-KR" altLang="en-US" sz="4000" b="1" dirty="0" smtClean="0">
                <a:latin typeface="HyhwpEQ" pitchFamily="18" charset="-127"/>
                <a:ea typeface="HyhwpEQ" pitchFamily="18" charset="-127"/>
              </a:rPr>
              <a:t>물품 관리 프로그램</a:t>
            </a:r>
            <a:endParaRPr lang="ko-KR" altLang="en-US" sz="4000" b="1" dirty="0">
              <a:latin typeface="HyhwpEQ" pitchFamily="18" charset="-127"/>
              <a:ea typeface="HyhwpEQ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5013176"/>
            <a:ext cx="5165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 smtClean="0"/>
              <a:t>조원</a:t>
            </a:r>
            <a:r>
              <a:rPr lang="en-US" altLang="ko-KR" sz="3200" b="1" i="1" dirty="0" smtClean="0"/>
              <a:t>: </a:t>
            </a:r>
            <a:r>
              <a:rPr lang="ko-KR" altLang="en-US" sz="3200" b="1" i="1" dirty="0" smtClean="0"/>
              <a:t>송진영</a:t>
            </a:r>
            <a:r>
              <a:rPr lang="en-US" altLang="ko-KR" sz="3200" b="1" i="1" dirty="0" smtClean="0"/>
              <a:t>,</a:t>
            </a:r>
            <a:r>
              <a:rPr lang="ko-KR" altLang="en-US" sz="3200" b="1" i="1" dirty="0" smtClean="0"/>
              <a:t>이승원</a:t>
            </a:r>
            <a:r>
              <a:rPr lang="en-US" altLang="ko-KR" sz="3200" b="1" i="1" dirty="0" smtClean="0"/>
              <a:t>,</a:t>
            </a:r>
            <a:r>
              <a:rPr lang="ko-KR" altLang="en-US" sz="3200" b="1" i="1" dirty="0" smtClean="0"/>
              <a:t>우종훈</a:t>
            </a:r>
            <a:endParaRPr lang="ko-KR" altLang="en-US" sz="3200" b="1" i="1" dirty="0"/>
          </a:p>
        </p:txBody>
      </p:sp>
      <p:sp>
        <p:nvSpPr>
          <p:cNvPr id="6" name="직사각형 5"/>
          <p:cNvSpPr/>
          <p:nvPr/>
        </p:nvSpPr>
        <p:spPr>
          <a:xfrm>
            <a:off x="3851920" y="4005064"/>
            <a:ext cx="11753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i="1" dirty="0"/>
              <a:t>1</a:t>
            </a:r>
            <a:r>
              <a:rPr lang="ko-KR" altLang="en-US" sz="4000" b="1" i="1" dirty="0"/>
              <a:t>조 </a:t>
            </a:r>
            <a:endParaRPr lang="ko-KR" altLang="en-US" sz="4000" i="1" dirty="0"/>
          </a:p>
        </p:txBody>
      </p:sp>
      <p:sp>
        <p:nvSpPr>
          <p:cNvPr id="9" name="직사각형 8"/>
          <p:cNvSpPr/>
          <p:nvPr/>
        </p:nvSpPr>
        <p:spPr>
          <a:xfrm>
            <a:off x="3707904" y="2342783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err="1" smtClean="0">
                <a:latin typeface="HY궁서B" pitchFamily="18" charset="-127"/>
                <a:ea typeface="HY궁서B" pitchFamily="18" charset="-127"/>
              </a:rPr>
              <a:t>기획</a:t>
            </a:r>
            <a:r>
              <a:rPr lang="ko-KR" altLang="en-US" sz="3200" b="1" dirty="0" err="1">
                <a:latin typeface="HY궁서B" pitchFamily="18" charset="-127"/>
                <a:ea typeface="HY궁서B" pitchFamily="18" charset="-127"/>
              </a:rPr>
              <a:t>안</a:t>
            </a:r>
            <a:endParaRPr lang="ko-KR" altLang="en-US" sz="3200" dirty="0">
              <a:latin typeface="HY궁서B" pitchFamily="18" charset="-127"/>
              <a:ea typeface="HY궁서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4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95536" y="379643"/>
            <a:ext cx="825615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검색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086" y="1027190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806" y="1028042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품명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92950" y="1027679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 smtClean="0"/>
              <a:t>납품처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42152" y="1098205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19872" y="1099178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40152" y="1099178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1013402"/>
            <a:ext cx="64633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70541"/>
            <a:ext cx="8256399" cy="388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991511" y="5727913"/>
            <a:ext cx="64633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선</a:t>
            </a:r>
            <a:r>
              <a:rPr lang="ko-KR" altLang="en-US" dirty="0">
                <a:solidFill>
                  <a:schemeClr val="bg1"/>
                </a:solidFill>
              </a:rPr>
              <a:t>택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5166574" y="3397592"/>
            <a:ext cx="1549042" cy="504056"/>
          </a:xfrm>
          <a:prstGeom prst="wedgeRoundRectCallout">
            <a:avLst>
              <a:gd name="adj1" fmla="val -130767"/>
              <a:gd name="adj2" fmla="val -166828"/>
              <a:gd name="adj3" fmla="val 16667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 기능 비활성화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53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022" y="3471283"/>
            <a:ext cx="3500397" cy="2690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13562"/>
            <a:ext cx="2007499" cy="14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4137125" y="2949637"/>
            <a:ext cx="232010" cy="504056"/>
          </a:xfrm>
          <a:prstGeom prst="downArrow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2579787" y="3696924"/>
            <a:ext cx="466198" cy="1219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618" y="1274525"/>
            <a:ext cx="2487846" cy="182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 flipV="1">
            <a:off x="5902683" y="2918812"/>
            <a:ext cx="309125" cy="14259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2"/>
            <a:ext cx="600075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49274" y="1406466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검색 에러 화면</a:t>
            </a:r>
            <a:endParaRPr lang="ko-KR" altLang="en-US" sz="11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41985"/>
            <a:ext cx="2401494" cy="16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692" y="3326127"/>
            <a:ext cx="2384965" cy="168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직선 화살표 연결선 27"/>
          <p:cNvCxnSpPr/>
          <p:nvPr/>
        </p:nvCxnSpPr>
        <p:spPr>
          <a:xfrm flipV="1">
            <a:off x="6092978" y="4650744"/>
            <a:ext cx="33528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7544" y="404664"/>
            <a:ext cx="8208912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출고 화면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LayOut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442" y="914675"/>
            <a:ext cx="1069617" cy="150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 flipV="1">
            <a:off x="4878879" y="2421477"/>
            <a:ext cx="309125" cy="2011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9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922" y="3973371"/>
            <a:ext cx="3491880" cy="26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85" y="1833806"/>
            <a:ext cx="2007499" cy="14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4369135" y="3414242"/>
            <a:ext cx="232010" cy="504056"/>
          </a:xfrm>
          <a:prstGeom prst="downArrow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2279749" y="3883785"/>
            <a:ext cx="766236" cy="4305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618" y="989855"/>
            <a:ext cx="2487846" cy="182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 flipV="1">
            <a:off x="5902683" y="2700294"/>
            <a:ext cx="357935" cy="21398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15915"/>
            <a:ext cx="600075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49274" y="1525629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검색 에러 화면</a:t>
            </a:r>
            <a:endParaRPr lang="ko-KR" altLang="en-US" sz="11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1148"/>
            <a:ext cx="2401494" cy="16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692" y="3041457"/>
            <a:ext cx="2384965" cy="168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직선 화살표 연결선 27"/>
          <p:cNvCxnSpPr/>
          <p:nvPr/>
        </p:nvCxnSpPr>
        <p:spPr>
          <a:xfrm flipV="1">
            <a:off x="6092978" y="4428486"/>
            <a:ext cx="321533" cy="7176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3528" y="332656"/>
            <a:ext cx="842493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입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고 화면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LayOut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11" y="4742326"/>
            <a:ext cx="2486742" cy="19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화살표 연결선 15"/>
          <p:cNvCxnSpPr>
            <a:endCxn id="4099" idx="1"/>
          </p:cNvCxnSpPr>
          <p:nvPr/>
        </p:nvCxnSpPr>
        <p:spPr>
          <a:xfrm>
            <a:off x="6105196" y="5436600"/>
            <a:ext cx="309315" cy="2692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2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892416" y="472073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4632249" y="5133835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632249" y="4751226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784821" y="510334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비밀번호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0572" y="42984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48532" y="327032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3823667" y="2553046"/>
            <a:ext cx="2087712" cy="14345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66614" y="2391207"/>
            <a:ext cx="4897674" cy="33843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77" y="2591248"/>
            <a:ext cx="481300" cy="53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5993" y="275124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프로그램 제목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76" y="764704"/>
            <a:ext cx="2672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 smtClean="0"/>
              <a:t>세부 </a:t>
            </a:r>
            <a:r>
              <a:rPr lang="en-US" altLang="ko-KR" sz="3200" b="1" i="1" dirty="0" err="1" smtClean="0"/>
              <a:t>LayOut</a:t>
            </a:r>
            <a:r>
              <a:rPr lang="en-US" altLang="ko-KR" sz="3200" b="1" i="1" dirty="0" smtClean="0"/>
              <a:t> </a:t>
            </a:r>
            <a:endParaRPr lang="ko-KR" alt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2941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5156" y="1479026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5156" y="1859497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품명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4187" y="2620439"/>
            <a:ext cx="1107996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보관위치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5157" y="2239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규격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5020" y="3000910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 smtClean="0"/>
              <a:t>납품처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2434" y="3754715"/>
            <a:ext cx="1189749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판매 수량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4188" y="379643"/>
            <a:ext cx="790173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출고 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6623" y="2918555"/>
            <a:ext cx="1199367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반품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5852" y="4135183"/>
            <a:ext cx="646331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금액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73499" y="340715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현재날짜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775020" y="33742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출고일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6178" y="2353297"/>
            <a:ext cx="1189749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전체 재고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5976" y="4245280"/>
            <a:ext cx="64633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22222" y="1556792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822222" y="1937384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22222" y="2317976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22222" y="2698568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822222" y="3079160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22222" y="3452736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822222" y="3833328"/>
            <a:ext cx="960139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822222" y="4213922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777349" y="10441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작업자 로그인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95536" y="4659967"/>
            <a:ext cx="8256151" cy="2009393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09" y="801058"/>
            <a:ext cx="850201" cy="75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637" y="4131410"/>
            <a:ext cx="490803" cy="52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714737" y="5445224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입력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789154" y="234382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96208" y="3810535"/>
            <a:ext cx="1287760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재고 수량</a:t>
            </a:r>
            <a:r>
              <a:rPr lang="en-US" altLang="ko-KR" sz="1050" dirty="0" smtClean="0">
                <a:solidFill>
                  <a:schemeClr val="bg1"/>
                </a:solidFill>
              </a:rPr>
              <a:t>: 100EA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067334" y="1664804"/>
            <a:ext cx="2087712" cy="16869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830848" y="3441996"/>
            <a:ext cx="960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일자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일</a:t>
            </a:r>
            <a:r>
              <a:rPr lang="ko-KR" altLang="en-US" sz="1100" dirty="0"/>
              <a:t>시</a:t>
            </a:r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5166574" y="3397592"/>
            <a:ext cx="1549042" cy="504056"/>
          </a:xfrm>
          <a:prstGeom prst="wedgeRoundRectCallout">
            <a:avLst>
              <a:gd name="adj1" fmla="val -109048"/>
              <a:gd name="adj2" fmla="val 71057"/>
              <a:gd name="adj3" fmla="val 16667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 기능 비활성화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8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5156" y="1479026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5156" y="1859497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품명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4187" y="2620439"/>
            <a:ext cx="1107996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보관위치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5157" y="2239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규</a:t>
            </a:r>
            <a:r>
              <a:rPr lang="ko-KR" altLang="en-US" dirty="0"/>
              <a:t>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5020" y="3000910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 smtClean="0"/>
              <a:t>납품처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2434" y="37374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입고 수량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4188" y="379643"/>
            <a:ext cx="7901738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입고 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6623" y="2401215"/>
            <a:ext cx="1199367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반품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5852" y="4117931"/>
            <a:ext cx="646331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금액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43808" y="341293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현재날짜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775020" y="3356992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입고일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6178" y="1835957"/>
            <a:ext cx="1189749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전체 재고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6156" y="4113265"/>
            <a:ext cx="64633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22222" y="1556792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822222" y="1937384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22222" y="2317976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22222" y="2698568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822222" y="3079160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22222" y="3435484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822222" y="3816076"/>
            <a:ext cx="960139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822222" y="4196670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777349" y="10441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작업자 로그인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95536" y="4620020"/>
            <a:ext cx="8256151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09" y="801058"/>
            <a:ext cx="850201" cy="75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187" y="3756340"/>
            <a:ext cx="490803" cy="52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714737" y="5445224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입력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789154" y="234382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96208" y="3815339"/>
            <a:ext cx="1287760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재고 수량</a:t>
            </a:r>
            <a:r>
              <a:rPr lang="en-US" altLang="ko-KR" sz="1050" dirty="0" smtClean="0">
                <a:solidFill>
                  <a:schemeClr val="bg1"/>
                </a:solidFill>
              </a:rPr>
              <a:t>: 100EA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067334" y="1664804"/>
            <a:ext cx="2087712" cy="16869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266623" y="2953672"/>
            <a:ext cx="1189749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신규 등록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30848" y="3424744"/>
            <a:ext cx="960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일자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일</a:t>
            </a:r>
            <a:r>
              <a:rPr lang="ko-KR" altLang="en-US" sz="1100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358112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5156" y="1479026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5156" y="1859497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품명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4187" y="2620439"/>
            <a:ext cx="1107996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보관위치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5157" y="2239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규격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5020" y="3000910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 smtClean="0"/>
              <a:t>납품처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4188" y="379643"/>
            <a:ext cx="7901738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신규 등록 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6623" y="2918555"/>
            <a:ext cx="1199367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반품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5852" y="3824386"/>
            <a:ext cx="646331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금액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5020" y="3432490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입고일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6178" y="2353297"/>
            <a:ext cx="1189749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전체 재고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44168" y="3792490"/>
            <a:ext cx="64633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22222" y="1556792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822222" y="1937384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22222" y="2317976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22222" y="2698568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822222" y="3079160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22222" y="3510982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822222" y="3903125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777349" y="10441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작업자 로그인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95536" y="4293096"/>
            <a:ext cx="8256151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892" y="3510982"/>
            <a:ext cx="490803" cy="52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714737" y="5445224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입력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789154" y="234382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4067334" y="1664804"/>
            <a:ext cx="2087712" cy="16869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30848" y="3500242"/>
            <a:ext cx="960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일자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일</a:t>
            </a:r>
            <a:r>
              <a:rPr lang="ko-KR" altLang="en-US" sz="1100" dirty="0"/>
              <a:t>시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43808" y="348843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현재날짜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4860032" y="3792490"/>
            <a:ext cx="64633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저장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6745757" y="4437112"/>
            <a:ext cx="1120549" cy="900323"/>
          </a:xfrm>
          <a:prstGeom prst="wedgeRoundRectCallout">
            <a:avLst>
              <a:gd name="adj1" fmla="val -161303"/>
              <a:gd name="adj2" fmla="val -98396"/>
              <a:gd name="adj3" fmla="val 16667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“DATABASE</a:t>
            </a:r>
            <a:r>
              <a:rPr lang="ko-KR" altLang="en-US" sz="1100" dirty="0" smtClean="0">
                <a:solidFill>
                  <a:schemeClr val="tx1"/>
                </a:solidFill>
              </a:rPr>
              <a:t>에 정상 저장 되었습니다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.”</a:t>
            </a:r>
            <a:r>
              <a:rPr lang="ko-KR" altLang="en-US" sz="1100" dirty="0" smtClean="0">
                <a:solidFill>
                  <a:schemeClr val="tx1"/>
                </a:solidFill>
              </a:rPr>
              <a:t>메시지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4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20942" y="195920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06139" y="233967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P/W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67598" y="31006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소속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86903" y="27201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성명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36766" y="34810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연락처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43808" y="859820"/>
            <a:ext cx="3753124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신규 등록 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83968" y="2036969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83968" y="2417561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83968" y="2798153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283968" y="3178745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283968" y="3559337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972448" y="133999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관리자 로그인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843807" y="4053193"/>
            <a:ext cx="3753125" cy="180020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33234" y="455141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입력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07785" y="2798245"/>
            <a:ext cx="64633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저장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99792" y="692696"/>
            <a:ext cx="4104456" cy="58326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798155" y="3374671"/>
            <a:ext cx="64633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검색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28537" y="6021288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53059" y="6021288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삭제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5949423" y="2129529"/>
            <a:ext cx="792088" cy="504056"/>
          </a:xfrm>
          <a:prstGeom prst="wedgeRoundRectCallout">
            <a:avLst>
              <a:gd name="adj1" fmla="val -131918"/>
              <a:gd name="adj2" fmla="val -38473"/>
              <a:gd name="adj3" fmla="val 16667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중복검사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7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95536" y="379643"/>
            <a:ext cx="825615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전체 재고 조회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95536" y="1231510"/>
            <a:ext cx="8256151" cy="435773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786" y="748975"/>
            <a:ext cx="425901" cy="45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714737" y="3212976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검색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21391" y="58887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 smtClean="0"/>
              <a:t>총금액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72302" y="5965387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5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76200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171</Words>
  <Application>Microsoft Office PowerPoint</Application>
  <PresentationFormat>화면 슬라이드 쇼(4:3)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</cp:revision>
  <dcterms:created xsi:type="dcterms:W3CDTF">2020-08-11T01:07:07Z</dcterms:created>
  <dcterms:modified xsi:type="dcterms:W3CDTF">2020-08-17T07:08:56Z</dcterms:modified>
</cp:coreProperties>
</file>