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75" r:id="rId3"/>
  </p:sldMasterIdLst>
  <p:notesMasterIdLst>
    <p:notesMasterId r:id="rId15"/>
  </p:notesMasterIdLst>
  <p:handoutMasterIdLst>
    <p:handoutMasterId r:id="rId16"/>
  </p:handoutMasterIdLst>
  <p:sldIdLst>
    <p:sldId id="256" r:id="rId4"/>
    <p:sldId id="258" r:id="rId5"/>
    <p:sldId id="262" r:id="rId6"/>
    <p:sldId id="267" r:id="rId7"/>
    <p:sldId id="263" r:id="rId8"/>
    <p:sldId id="261" r:id="rId9"/>
    <p:sldId id="260" r:id="rId10"/>
    <p:sldId id="265" r:id="rId11"/>
    <p:sldId id="268" r:id="rId12"/>
    <p:sldId id="266" r:id="rId13"/>
    <p:sldId id="264" r:id="rId14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굴림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굴림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굴림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/>
    <p:restoredTop sz="9460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entury Gothic" pitchFamily="34" charset="0"/>
              </a:defRPr>
            </a:lvl1pPr>
          </a:lstStyle>
          <a:p>
            <a:endParaRPr lang="en-US" altLang="ko-KR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entury Gothic" pitchFamily="34" charset="0"/>
              </a:defRPr>
            </a:lvl1pPr>
          </a:lstStyle>
          <a:p>
            <a:endParaRPr lang="en-US" altLang="ko-KR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entury Gothic" pitchFamily="34" charset="0"/>
              </a:defRPr>
            </a:lvl1pPr>
          </a:lstStyle>
          <a:p>
            <a:endParaRPr lang="en-US" altLang="ko-KR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entury Gothic" pitchFamily="34" charset="0"/>
              </a:defRPr>
            </a:lvl1pPr>
          </a:lstStyle>
          <a:p>
            <a:fld id="{A0AA81CB-3F95-4F1D-980D-E5151470884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81417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entury Gothic" pitchFamily="34" charset="0"/>
              </a:defRPr>
            </a:lvl1pPr>
          </a:lstStyle>
          <a:p>
            <a:endParaRPr lang="en-US" altLang="ko-KR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entury Gothic" pitchFamily="34" charset="0"/>
              </a:defRPr>
            </a:lvl1pPr>
          </a:lstStyle>
          <a:p>
            <a:endParaRPr lang="en-US" altLang="ko-KR"/>
          </a:p>
        </p:txBody>
      </p:sp>
      <p:sp>
        <p:nvSpPr>
          <p:cNvPr id="7578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entury Gothic" pitchFamily="34" charset="0"/>
              </a:defRPr>
            </a:lvl1pPr>
          </a:lstStyle>
          <a:p>
            <a:endParaRPr lang="en-US" altLang="ko-KR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entury Gothic" pitchFamily="34" charset="0"/>
              </a:defRPr>
            </a:lvl1pPr>
          </a:lstStyle>
          <a:p>
            <a:fld id="{77E83FFB-ECF6-49AB-825F-9FFE9073814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13887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B201AE-F90F-4752-BD1A-B95F76875FD0}" type="slidenum">
              <a:rPr lang="ko-KR" altLang="en-US"/>
              <a:pPr/>
              <a:t>1</a:t>
            </a:fld>
            <a:endParaRPr lang="en-US" altLang="ko-KR"/>
          </a:p>
        </p:txBody>
      </p:sp>
      <p:sp>
        <p:nvSpPr>
          <p:cNvPr id="768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81000"/>
            <a:ext cx="6324600" cy="1470025"/>
          </a:xfrm>
        </p:spPr>
        <p:txBody>
          <a:bodyPr/>
          <a:lstStyle>
            <a:lvl1pPr>
              <a:defRPr sz="26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1981200"/>
            <a:ext cx="6324600" cy="6858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 sz="1000"/>
            </a:lvl1pPr>
          </a:lstStyle>
          <a:p>
            <a:endParaRPr lang="en-US" altLang="ko-KR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000"/>
            </a:lvl1pPr>
          </a:lstStyle>
          <a:p>
            <a:endParaRPr lang="en-US" altLang="ko-KR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 sz="1000"/>
            </a:lvl1pPr>
          </a:lstStyle>
          <a:p>
            <a:fld id="{226A158D-F3ED-4313-A3DE-BED231D67249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EFF275-470B-46A5-9088-DDA9E517A09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4131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91350" y="1676400"/>
            <a:ext cx="1695450" cy="444976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905000" y="1676400"/>
            <a:ext cx="4933950" cy="44497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2F03B-FC1E-4EFB-8ABE-EFAA4E51234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1948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87861A-3625-49D8-94C0-8CBD95A2856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65659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BDE170-750F-48E9-96DB-E4F47876F28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0243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E58E24-7C2C-446C-8839-51E8B4D9ACB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5412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752600" y="2819400"/>
            <a:ext cx="34671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372100" y="2819400"/>
            <a:ext cx="34671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969BCF-9DCD-4B13-B3DE-E57FF18D92A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3610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E1D1CD-F91C-47F7-8055-15F113E3A45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676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31F07F-FFDE-4061-8C50-2E95D17C96C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98527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6D2466-9F5B-45C1-BC13-7E3AA575930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15162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4B1FFF-3062-4D3A-81F1-A1D5F0A24169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909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3E860F-3BCB-4EE7-AB48-9404A382DBF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89296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D2E8A4-CE1A-4A48-B63D-A3296860D77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3129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D1971D-BAA1-4393-B6E3-EAD02F0369A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08375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67550" y="1676400"/>
            <a:ext cx="1771650" cy="4267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752600" y="1676400"/>
            <a:ext cx="5162550" cy="4267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B5B648-814F-4E27-BFB4-CF29A6945CCE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22179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52600" y="1676400"/>
            <a:ext cx="7086600" cy="8842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752600" y="2819400"/>
            <a:ext cx="7086600" cy="3124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21844B3-F854-4BE6-93EE-71C9A4D3B73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05029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7"/>
            <a:ext cx="6194066" cy="925223"/>
          </a:xfrm>
        </p:spPr>
        <p:txBody>
          <a:bodyPr/>
          <a:lstStyle>
            <a:lvl1pPr marL="0" indent="0" algn="r">
              <a:buNone/>
              <a:defRPr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0"/>
            <a:ext cx="7577814" cy="1470025"/>
          </a:xfrm>
        </p:spPr>
        <p:txBody>
          <a:bodyPr anchor="b" anchorCtr="0"/>
          <a:lstStyle>
            <a:lvl1pPr algn="r"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>
                <a:solidFill>
                  <a:prstClr val="black"/>
                </a:solidFill>
              </a:rPr>
              <a:pPr/>
              <a:t>8/18/2020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>
                <a:solidFill>
                  <a:prstClr val="black"/>
                </a:solidFill>
              </a:rPr>
              <a:pPr algn="r"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7009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smtClean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>
                <a:solidFill>
                  <a:prstClr val="black"/>
                </a:solidFill>
              </a:rPr>
              <a:pPr/>
              <a:t>8/18/2020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>
                <a:solidFill>
                  <a:prstClr val="black"/>
                </a:solidFill>
              </a:rPr>
              <a:pPr algn="r"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9850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>
                <a:solidFill>
                  <a:prstClr val="black"/>
                </a:solidFill>
              </a:rPr>
              <a:pPr/>
              <a:t>8/18/2020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>
                <a:solidFill>
                  <a:prstClr val="black"/>
                </a:solidFill>
              </a:rPr>
              <a:pPr algn="r"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0295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>
                <a:solidFill>
                  <a:prstClr val="black"/>
                </a:solidFill>
              </a:rPr>
              <a:pPr/>
              <a:t>8/18/2020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>
                <a:solidFill>
                  <a:prstClr val="black"/>
                </a:solidFill>
              </a:rPr>
              <a:pPr algn="r"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0126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2단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smtClean="0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>
                <a:solidFill>
                  <a:prstClr val="black"/>
                </a:solidFill>
              </a:rPr>
              <a:pPr/>
              <a:t>8/18/2020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>
                <a:solidFill>
                  <a:prstClr val="black"/>
                </a:solidFill>
              </a:rPr>
              <a:pPr algn="r"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989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>
                <a:solidFill>
                  <a:prstClr val="black"/>
                </a:solidFill>
              </a:rPr>
              <a:pPr/>
              <a:t>8/18/2020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>
                <a:solidFill>
                  <a:prstClr val="black"/>
                </a:solidFill>
              </a:rPr>
              <a:pPr algn="r"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745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D98AFE-9554-4C58-B8A9-D9A41F708079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07554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smtClean="0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>
                <a:solidFill>
                  <a:prstClr val="black"/>
                </a:solidFill>
              </a:rPr>
              <a:pPr/>
              <a:t>8/18/2020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>
                <a:solidFill>
                  <a:prstClr val="black"/>
                </a:solidFill>
              </a:rPr>
              <a:pPr algn="r"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353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905000" y="2819400"/>
            <a:ext cx="3314700" cy="3306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372100" y="2819400"/>
            <a:ext cx="3314700" cy="3306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8C6B22-AAE6-419E-9DDF-9EF2021EDB7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7108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C43089-979F-41BD-881A-D4D074B91D4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9541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B7FE72-0D41-412F-B4E0-496E6198B14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43952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742348-2DC6-423B-AEF4-EE1411D5518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312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9E47C4-7F65-4564-AB21-0129CFE9D27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3894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3BB032-A65B-4E4B-B5E3-30FC73EE62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0806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27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1676400"/>
            <a:ext cx="6781800" cy="96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0" y="2819400"/>
            <a:ext cx="6781800" cy="330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latin typeface="+mn-lt"/>
              </a:defRPr>
            </a:lvl1pPr>
          </a:lstStyle>
          <a:p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latin typeface="+mn-lt"/>
              </a:defRPr>
            </a:lvl1pPr>
          </a:lstStyle>
          <a:p>
            <a:endParaRPr lang="en-US" altLang="ko-KR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+mn-lt"/>
              </a:defRPr>
            </a:lvl1pPr>
          </a:lstStyle>
          <a:p>
            <a:fld id="{6D83C19E-0769-4970-B9DE-0DDD1CC04AA0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676400"/>
            <a:ext cx="70866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52600" y="2819400"/>
            <a:ext cx="70866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latin typeface="+mn-lt"/>
              </a:defRPr>
            </a:lvl1pPr>
          </a:lstStyle>
          <a:p>
            <a:endParaRPr lang="en-US" altLang="ko-KR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latin typeface="+mn-lt"/>
              </a:defRPr>
            </a:lvl1pPr>
          </a:lstStyle>
          <a:p>
            <a:endParaRPr lang="en-US" altLang="ko-KR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+mn-lt"/>
              </a:defRPr>
            </a:lvl1pPr>
          </a:lstStyle>
          <a:p>
            <a:fld id="{05183A1C-CC7E-42B4-8FE6-DDF045CB20AC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5C14FD69-4A85-4715-A222-ABB225B63BC6}" type="datetimeFigureOut">
              <a:rPr lang="en-US" smtClean="0">
                <a:solidFill>
                  <a:prstClr val="black"/>
                </a:solidFill>
                <a:ea typeface="+mn-ea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8/18/2020</a:t>
            </a:fld>
            <a:endParaRPr lang="en-US" dirty="0" smtClean="0">
              <a:solidFill>
                <a:prstClr val="black"/>
              </a:solidFill>
              <a:ea typeface="+mn-ea"/>
            </a:endParaRPr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+mn-lt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mtClean="0">
              <a:solidFill>
                <a:prstClr val="black"/>
              </a:solidFill>
              <a:ea typeface="+mn-ea"/>
            </a:endParaRPr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fld id="{D4C49B74-5DB2-4B03-B1D2-7F6A3C51C318}" type="slidenum">
              <a:rPr lang="en-US" smtClean="0">
                <a:solidFill>
                  <a:prstClr val="black"/>
                </a:solidFill>
                <a:ea typeface="+mn-ea"/>
              </a:rPr>
              <a:pPr algn="r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 smtClean="0">
              <a:solidFill>
                <a:prstClr val="black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27899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</p:sldLayoutIdLst>
  <p:txStyles>
    <p:titleStyle>
      <a:defPPr>
        <a:defRPr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1" hangingPunct="1">
        <a:buNone/>
        <a:defRPr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1" hangingPunct="1">
        <a:buChar char="•"/>
        <a:defRPr sz="2800">
          <a:latin typeface="+mn-lt"/>
        </a:defRPr>
      </a:lvl1pPr>
      <a:lvl2pPr marL="742950" indent="-285750" eaLnBrk="1" latinLnBrk="1" hangingPunct="1">
        <a:buChar char="–"/>
        <a:defRPr sz="2400">
          <a:latin typeface="+mn-lt"/>
        </a:defRPr>
      </a:lvl2pPr>
      <a:lvl3pPr marL="1143000" indent="-228600" eaLnBrk="1" latinLnBrk="1" hangingPunct="1">
        <a:buChar char="•"/>
        <a:defRPr sz="2400">
          <a:latin typeface="+mn-lt"/>
        </a:defRPr>
      </a:lvl3pPr>
      <a:lvl4pPr marL="1600200" indent="-228600" eaLnBrk="1" latinLnBrk="1" hangingPunct="1">
        <a:buChar char="–"/>
        <a:defRPr sz="2000">
          <a:latin typeface="+mn-lt"/>
        </a:defRPr>
      </a:lvl4pPr>
      <a:lvl5pPr marL="2057400" indent="-228600" eaLnBrk="1" latinLnBrk="1" hangingPunct="1">
        <a:buChar char="»"/>
        <a:defRPr sz="2000">
          <a:latin typeface="+mn-lt"/>
        </a:defRPr>
      </a:lvl5pPr>
      <a:lvl6pPr marL="2514600" indent="-228600" eaLnBrk="1" latinLnBrk="1" hangingPunct="1">
        <a:buChar char="•"/>
        <a:defRPr sz="2000"/>
      </a:lvl6pPr>
      <a:lvl7pPr marL="2971800" indent="-228600" eaLnBrk="1" latinLnBrk="1" hangingPunct="1">
        <a:buChar char="•"/>
        <a:defRPr sz="2000"/>
      </a:lvl7pPr>
      <a:lvl8pPr marL="3429000" indent="-228600" eaLnBrk="1" latinLnBrk="1" hangingPunct="1">
        <a:buChar char="•"/>
        <a:defRPr sz="2000"/>
      </a:lvl8pPr>
      <a:lvl9pPr marL="3886200" indent="-228600" eaLnBrk="1" latinLnBrk="1" hangingPunct="1">
        <a:buChar char="•"/>
        <a:defRPr sz="2000"/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1" hangingPunct="1">
        <a:defRPr/>
      </a:lvl1pPr>
      <a:lvl2pPr marL="457200" eaLnBrk="1" latinLnBrk="1" hangingPunct="1">
        <a:defRPr/>
      </a:lvl2pPr>
      <a:lvl3pPr marL="914400" eaLnBrk="1" latinLnBrk="1" hangingPunct="1">
        <a:defRPr/>
      </a:lvl3pPr>
      <a:lvl4pPr marL="1371600" eaLnBrk="1" latinLnBrk="1" hangingPunct="1">
        <a:defRPr/>
      </a:lvl4pPr>
      <a:lvl5pPr marL="1828800" eaLnBrk="1" latinLnBrk="1" hangingPunct="1">
        <a:defRPr/>
      </a:lvl5pPr>
      <a:lvl6pPr marL="2286000" eaLnBrk="1" latinLnBrk="1" hangingPunct="1">
        <a:defRPr/>
      </a:lvl6pPr>
      <a:lvl7pPr marL="2743200" eaLnBrk="1" latinLnBrk="1" hangingPunct="1">
        <a:defRPr/>
      </a:lvl7pPr>
      <a:lvl8pPr marL="3200400" eaLnBrk="1" latinLnBrk="1" hangingPunct="1">
        <a:defRPr/>
      </a:lvl8pPr>
      <a:lvl9pPr marL="3657600" eaLnBrk="1" latin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5.png"/><Relationship Id="rId7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6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95736" y="381000"/>
            <a:ext cx="6795864" cy="1470025"/>
          </a:xfrm>
        </p:spPr>
        <p:txBody>
          <a:bodyPr/>
          <a:lstStyle/>
          <a:p>
            <a:r>
              <a:rPr lang="ko-KR" altLang="en-US" sz="6000" dirty="0" smtClean="0">
                <a:solidFill>
                  <a:srgbClr val="00B0F0"/>
                </a:solidFill>
                <a:ea typeface="굴림" charset="-127"/>
              </a:rPr>
              <a:t>창고 관리 프로그램</a:t>
            </a:r>
            <a:endParaRPr lang="ko-KR" altLang="en-US" sz="6000" dirty="0">
              <a:solidFill>
                <a:srgbClr val="00B0F0"/>
              </a:solidFill>
              <a:ea typeface="굴림" charset="-127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08240" y="4687416"/>
            <a:ext cx="3956248" cy="68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800" dirty="0" smtClean="0">
                <a:solidFill>
                  <a:srgbClr val="FFFF00"/>
                </a:solidFill>
                <a:ea typeface="굴림" charset="-127"/>
              </a:rPr>
              <a:t>송진영</a:t>
            </a:r>
            <a:r>
              <a:rPr lang="en-US" altLang="ko-KR" sz="2800" dirty="0" smtClean="0">
                <a:solidFill>
                  <a:srgbClr val="FFFF00"/>
                </a:solidFill>
                <a:ea typeface="굴림" charset="-127"/>
              </a:rPr>
              <a:t>, </a:t>
            </a:r>
            <a:r>
              <a:rPr lang="ko-KR" altLang="en-US" sz="2800" dirty="0" smtClean="0">
                <a:solidFill>
                  <a:srgbClr val="FFFF00"/>
                </a:solidFill>
                <a:ea typeface="굴림" charset="-127"/>
              </a:rPr>
              <a:t>이승원</a:t>
            </a:r>
            <a:r>
              <a:rPr lang="en-US" altLang="ko-KR" sz="2800" dirty="0" smtClean="0">
                <a:solidFill>
                  <a:srgbClr val="FFFF00"/>
                </a:solidFill>
                <a:ea typeface="굴림" charset="-127"/>
              </a:rPr>
              <a:t>,</a:t>
            </a:r>
            <a:r>
              <a:rPr lang="ko-KR" altLang="en-US" sz="2800" dirty="0" smtClean="0">
                <a:solidFill>
                  <a:srgbClr val="FFFF00"/>
                </a:solidFill>
                <a:ea typeface="굴림" charset="-127"/>
              </a:rPr>
              <a:t> 우종훈</a:t>
            </a:r>
            <a:endParaRPr lang="ko-KR" altLang="en-US" sz="2800" dirty="0">
              <a:solidFill>
                <a:srgbClr val="FFFF00"/>
              </a:solidFill>
              <a:ea typeface="굴림" charset="-127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316930" y="2150108"/>
            <a:ext cx="1575792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Tx/>
              <a:buNone/>
              <a:defRPr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3600" dirty="0" smtClean="0">
                <a:solidFill>
                  <a:srgbClr val="00B0F0"/>
                </a:solidFill>
                <a:ea typeface="굴림" charset="-127"/>
              </a:rPr>
              <a:t>&lt;1</a:t>
            </a:r>
            <a:r>
              <a:rPr lang="ko-KR" altLang="en-US" sz="3600" dirty="0" smtClean="0">
                <a:solidFill>
                  <a:srgbClr val="00B0F0"/>
                </a:solidFill>
                <a:ea typeface="굴림" charset="-127"/>
              </a:rPr>
              <a:t>조</a:t>
            </a:r>
            <a:r>
              <a:rPr lang="en-US" altLang="ko-KR" sz="3600" dirty="0" smtClean="0">
                <a:solidFill>
                  <a:srgbClr val="00B0F0"/>
                </a:solidFill>
                <a:ea typeface="굴림" charset="-127"/>
              </a:rPr>
              <a:t>&gt;</a:t>
            </a:r>
            <a:endParaRPr lang="ko-KR" altLang="en-US" sz="3600" dirty="0">
              <a:solidFill>
                <a:srgbClr val="00B0F0"/>
              </a:solidFill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707904" y="764704"/>
            <a:ext cx="543609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85140" y="122603"/>
            <a:ext cx="3697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/>
              <a:t>오류 개선</a:t>
            </a:r>
            <a:endParaRPr lang="ko-KR" altLang="en-US" sz="3600" b="1" dirty="0"/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504" y="1988840"/>
            <a:ext cx="4969556" cy="4528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631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801767" y="3068960"/>
            <a:ext cx="5688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 smtClean="0"/>
              <a:t>감사합니다</a:t>
            </a:r>
            <a:r>
              <a:rPr lang="en-US" altLang="ko-KR" sz="7200" b="1" dirty="0" smtClean="0"/>
              <a:t>.</a:t>
            </a:r>
            <a:endParaRPr lang="ko-KR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52173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347864" y="122603"/>
            <a:ext cx="3697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/>
              <a:t>목  차</a:t>
            </a:r>
            <a:endParaRPr lang="ko-KR" altLang="en-US" sz="3600" b="1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3707904" y="764704"/>
            <a:ext cx="543609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745558" y="1124744"/>
            <a:ext cx="234711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3200" b="1" dirty="0" smtClean="0"/>
              <a:t> 활용 도구</a:t>
            </a:r>
            <a:endParaRPr lang="en-US" altLang="ko-KR" sz="3200" b="1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3200" b="1" dirty="0" smtClean="0"/>
              <a:t> 제작 개요</a:t>
            </a:r>
            <a:endParaRPr lang="en-US" altLang="ko-KR" sz="3200" b="1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3200" b="1" dirty="0" smtClean="0"/>
              <a:t> 사전 계획</a:t>
            </a:r>
            <a:endParaRPr lang="en-US" altLang="ko-KR" sz="3200" b="1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3200" b="1" dirty="0"/>
              <a:t> </a:t>
            </a:r>
            <a:r>
              <a:rPr lang="ko-KR" altLang="en-US" sz="3200" b="1" dirty="0" smtClean="0"/>
              <a:t>기능 설명</a:t>
            </a:r>
            <a:endParaRPr lang="en-US" altLang="ko-KR" sz="3200" b="1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3200" b="1" dirty="0"/>
              <a:t> </a:t>
            </a:r>
            <a:r>
              <a:rPr lang="ko-KR" altLang="en-US" sz="3200" b="1" dirty="0" smtClean="0"/>
              <a:t>코딩 설명</a:t>
            </a:r>
            <a:endParaRPr lang="en-US" altLang="ko-KR" sz="3200" b="1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3200" b="1" dirty="0" smtClean="0"/>
              <a:t> 마  무  리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097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347864" y="122603"/>
            <a:ext cx="3697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/>
              <a:t>제작 개요</a:t>
            </a:r>
            <a:endParaRPr lang="ko-KR" altLang="en-US" sz="3600" b="1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3707904" y="764704"/>
            <a:ext cx="543609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059832" y="5297171"/>
            <a:ext cx="51619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b="1" dirty="0" smtClean="0"/>
              <a:t> 응용프로그램 활용을 통하여 숙련도 향상</a:t>
            </a:r>
            <a:endParaRPr lang="en-US" altLang="ko-KR" sz="2000" b="1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b="1" dirty="0" smtClean="0"/>
              <a:t> 코딩 기술 능숙화</a:t>
            </a:r>
            <a:endParaRPr lang="ko-KR" altLang="en-US" sz="2000" b="1" dirty="0"/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124744"/>
            <a:ext cx="4476750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08622"/>
            <a:ext cx="2240657" cy="154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1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128158"/>
            <a:ext cx="2678139" cy="1627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781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347864" y="122603"/>
            <a:ext cx="3697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/>
              <a:t>제작 개요</a:t>
            </a:r>
            <a:endParaRPr lang="ko-KR" altLang="en-US" sz="3600" b="1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3707904" y="764704"/>
            <a:ext cx="543609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980729"/>
            <a:ext cx="5709302" cy="3951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59832" y="5297171"/>
            <a:ext cx="37224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b="1" dirty="0" smtClean="0"/>
              <a:t> 물류 입</a:t>
            </a:r>
            <a:r>
              <a:rPr lang="en-US" altLang="ko-KR" sz="2000" b="1" dirty="0" smtClean="0"/>
              <a:t>/</a:t>
            </a:r>
            <a:r>
              <a:rPr lang="ko-KR" altLang="en-US" sz="2000" b="1" dirty="0" smtClean="0"/>
              <a:t>출고 시스템 흐름도 </a:t>
            </a:r>
            <a:endParaRPr lang="en-US" altLang="ko-KR" sz="2000" b="1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b="1" dirty="0" smtClean="0"/>
              <a:t> 네트워크 활용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6761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347864" y="122603"/>
            <a:ext cx="3697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/>
              <a:t>제작 개요</a:t>
            </a:r>
            <a:endParaRPr lang="ko-KR" altLang="en-US" sz="3600" b="1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3707904" y="764704"/>
            <a:ext cx="543609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420" y="2670137"/>
            <a:ext cx="2903710" cy="1694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091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770" y="2684552"/>
            <a:ext cx="3017566" cy="1680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006116" y="4270904"/>
            <a:ext cx="10055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 창고 </a:t>
            </a:r>
            <a:r>
              <a:rPr lang="en-US" altLang="ko-KR" sz="2000" b="1" dirty="0" smtClean="0"/>
              <a:t>A</a:t>
            </a:r>
            <a:endParaRPr lang="ko-KR" alt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059832" y="5297171"/>
            <a:ext cx="3903633" cy="958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두개의</a:t>
            </a:r>
            <a:r>
              <a:rPr lang="ko-KR" altLang="en-US" sz="2000" b="1" dirty="0" smtClean="0"/>
              <a:t> 다중 창고 관리 시스템</a:t>
            </a:r>
            <a:endParaRPr lang="en-US" altLang="ko-KR" sz="2000" b="1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b="1" dirty="0" smtClean="0"/>
              <a:t> 물품 위치 관리 </a:t>
            </a:r>
            <a:endParaRPr lang="ko-KR" alt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075765" y="4270904"/>
            <a:ext cx="10150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 창고 </a:t>
            </a:r>
            <a:r>
              <a:rPr lang="en-US" altLang="ko-KR" sz="2000" b="1" dirty="0"/>
              <a:t>B</a:t>
            </a:r>
            <a:endParaRPr lang="ko-KR" altLang="en-US" sz="2000" b="1" dirty="0"/>
          </a:p>
        </p:txBody>
      </p:sp>
      <p:pic>
        <p:nvPicPr>
          <p:cNvPr id="8909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682" y="920464"/>
            <a:ext cx="1368152" cy="1141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578509" y="1993605"/>
            <a:ext cx="1261884" cy="4943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 물류센터</a:t>
            </a:r>
            <a:endParaRPr lang="ko-KR" altLang="en-US" sz="2000" b="1" dirty="0"/>
          </a:p>
        </p:txBody>
      </p:sp>
      <p:sp>
        <p:nvSpPr>
          <p:cNvPr id="2" name="위쪽/아래쪽 화살표 1"/>
          <p:cNvSpPr/>
          <p:nvPr/>
        </p:nvSpPr>
        <p:spPr>
          <a:xfrm rot="2406027">
            <a:off x="5112059" y="1918851"/>
            <a:ext cx="360040" cy="969329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위쪽/아래쪽 화살표 13"/>
          <p:cNvSpPr/>
          <p:nvPr/>
        </p:nvSpPr>
        <p:spPr>
          <a:xfrm rot="19220192">
            <a:off x="6997744" y="1920167"/>
            <a:ext cx="360040" cy="969329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86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485140" y="122603"/>
            <a:ext cx="3697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/>
              <a:t>사전 계획</a:t>
            </a:r>
            <a:endParaRPr lang="ko-KR" altLang="en-US" sz="3600" b="1" dirty="0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5627002" y="2700294"/>
            <a:ext cx="309125" cy="20117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707904" y="764704"/>
            <a:ext cx="543609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137" y="1178933"/>
            <a:ext cx="1099839" cy="1519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395" y="1908355"/>
            <a:ext cx="2007499" cy="14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아래쪽 화살표 26"/>
          <p:cNvSpPr/>
          <p:nvPr/>
        </p:nvSpPr>
        <p:spPr>
          <a:xfrm>
            <a:off x="4369135" y="3414242"/>
            <a:ext cx="232010" cy="504056"/>
          </a:xfrm>
          <a:prstGeom prst="downArrow">
            <a:avLst/>
          </a:prstGeom>
          <a:solidFill>
            <a:srgbClr val="FF00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2627784" y="4317494"/>
            <a:ext cx="418201" cy="58625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320020"/>
            <a:ext cx="1760238" cy="1290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703" y="4222713"/>
            <a:ext cx="600075" cy="68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1714530" y="3918298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dirty="0" smtClean="0"/>
              <a:t>검색 에러 화면</a:t>
            </a:r>
            <a:endParaRPr lang="ko-KR" altLang="en-US" sz="1100" dirty="0"/>
          </a:p>
        </p:txBody>
      </p:sp>
      <p:pic>
        <p:nvPicPr>
          <p:cNvPr id="33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964427"/>
            <a:ext cx="2401494" cy="16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5" name="직선 화살표 연결선 34"/>
          <p:cNvCxnSpPr/>
          <p:nvPr/>
        </p:nvCxnSpPr>
        <p:spPr>
          <a:xfrm flipV="1">
            <a:off x="5965708" y="4437112"/>
            <a:ext cx="982556" cy="47894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511" y="4742326"/>
            <a:ext cx="2486742" cy="1927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" name="직선 화살표 연결선 36"/>
          <p:cNvCxnSpPr/>
          <p:nvPr/>
        </p:nvCxnSpPr>
        <p:spPr>
          <a:xfrm>
            <a:off x="6034277" y="5085184"/>
            <a:ext cx="309315" cy="42348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043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985" y="4049103"/>
            <a:ext cx="2919723" cy="2259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273" y="1938862"/>
            <a:ext cx="1779609" cy="125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4" name="직선 화살표 연결선 43"/>
          <p:cNvCxnSpPr/>
          <p:nvPr/>
        </p:nvCxnSpPr>
        <p:spPr>
          <a:xfrm flipV="1">
            <a:off x="5936127" y="3068960"/>
            <a:ext cx="1012137" cy="157190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059832" y="794812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/>
              <a:t>입고 화면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7718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147" y="1849794"/>
            <a:ext cx="2007499" cy="14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아래쪽 화살표 5"/>
          <p:cNvSpPr/>
          <p:nvPr/>
        </p:nvSpPr>
        <p:spPr>
          <a:xfrm>
            <a:off x="4970456" y="3285869"/>
            <a:ext cx="232010" cy="504056"/>
          </a:xfrm>
          <a:prstGeom prst="downArrow">
            <a:avLst/>
          </a:prstGeom>
          <a:solidFill>
            <a:srgbClr val="FF00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2435771" y="4250351"/>
            <a:ext cx="664158" cy="76484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005" y="2824446"/>
            <a:ext cx="2487846" cy="1824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 flipV="1">
            <a:off x="6042588" y="4077073"/>
            <a:ext cx="358993" cy="43204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459" y="4098295"/>
            <a:ext cx="600075" cy="68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693277" y="3836685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dirty="0" smtClean="0"/>
              <a:t>검색 에러 화면</a:t>
            </a:r>
            <a:endParaRPr lang="ko-KR" altLang="en-US" sz="1100" dirty="0"/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93" y="5015200"/>
            <a:ext cx="2401494" cy="16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861" y="4910138"/>
            <a:ext cx="2384965" cy="1684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직선 화살표 연결선 13"/>
          <p:cNvCxnSpPr/>
          <p:nvPr/>
        </p:nvCxnSpPr>
        <p:spPr>
          <a:xfrm flipV="1">
            <a:off x="6092978" y="4998373"/>
            <a:ext cx="335280" cy="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5712210" y="2757709"/>
            <a:ext cx="309125" cy="20117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707904" y="764704"/>
            <a:ext cx="543609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588" y="1237853"/>
            <a:ext cx="1099839" cy="1519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929" y="3885993"/>
            <a:ext cx="2921406" cy="2258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485140" y="122603"/>
            <a:ext cx="3697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/>
              <a:t>사전 계획</a:t>
            </a:r>
            <a:endParaRPr lang="ko-KR" altLang="en-US" sz="3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059832" y="794812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출</a:t>
            </a:r>
            <a:r>
              <a:rPr lang="ko-KR" altLang="en-US" sz="2800" b="1" dirty="0" smtClean="0"/>
              <a:t>고 화면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1522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707904" y="764704"/>
            <a:ext cx="543609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85140" y="122603"/>
            <a:ext cx="3697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/>
              <a:t>기능 설명</a:t>
            </a:r>
            <a:endParaRPr lang="ko-KR" altLang="en-US" sz="3600" b="1" dirty="0"/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094" y="1152703"/>
            <a:ext cx="3931175" cy="3664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059832" y="5297171"/>
            <a:ext cx="45480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b="1" dirty="0" smtClean="0"/>
              <a:t>관리자 모드</a:t>
            </a:r>
            <a:r>
              <a:rPr lang="en-US" altLang="ko-KR" sz="2000" b="1" dirty="0" smtClean="0"/>
              <a:t>/  </a:t>
            </a:r>
            <a:r>
              <a:rPr lang="ko-KR" altLang="en-US" sz="2000" b="1" dirty="0" smtClean="0"/>
              <a:t>입고담당 </a:t>
            </a:r>
            <a:r>
              <a:rPr lang="en-US" altLang="ko-KR" sz="2000" b="1" dirty="0" smtClean="0"/>
              <a:t>/ </a:t>
            </a:r>
            <a:r>
              <a:rPr lang="ko-KR" altLang="en-US" sz="2000" b="1" dirty="0" smtClean="0"/>
              <a:t>출고 담당</a:t>
            </a:r>
            <a:endParaRPr lang="en-US" altLang="ko-KR" sz="2000" b="1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b="1" dirty="0" smtClean="0"/>
              <a:t> 로그인 시 해당 화면으로  자동 전환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9678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707904" y="764704"/>
            <a:ext cx="543609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85140" y="122603"/>
            <a:ext cx="3697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/>
              <a:t>기능 설명</a:t>
            </a:r>
            <a:endParaRPr lang="ko-KR" altLang="en-US" sz="3600" b="1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687" y="990307"/>
            <a:ext cx="6065373" cy="5526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215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nancial performance presentation">
  <a:themeElements>
    <a:clrScheme name="Blue Strands Design Template 3">
      <a:dk1>
        <a:srgbClr val="5F5F5F"/>
      </a:dk1>
      <a:lt1>
        <a:srgbClr val="DEF6F1"/>
      </a:lt1>
      <a:dk2>
        <a:srgbClr val="B2B2B2"/>
      </a:dk2>
      <a:lt2>
        <a:srgbClr val="969696"/>
      </a:lt2>
      <a:accent1>
        <a:srgbClr val="E6E6E6"/>
      </a:accent1>
      <a:accent2>
        <a:srgbClr val="8DC6FF"/>
      </a:accent2>
      <a:accent3>
        <a:srgbClr val="ECFAF7"/>
      </a:accent3>
      <a:accent4>
        <a:srgbClr val="505050"/>
      </a:accent4>
      <a:accent5>
        <a:srgbClr val="F0F0F0"/>
      </a:accent5>
      <a:accent6>
        <a:srgbClr val="7FB3E7"/>
      </a:accent6>
      <a:hlink>
        <a:srgbClr val="0066CC"/>
      </a:hlink>
      <a:folHlink>
        <a:srgbClr val="0000FF"/>
      </a:folHlink>
    </a:clrScheme>
    <a:fontScheme name="Blue Strands Design Template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charset="-127"/>
          </a:defRPr>
        </a:defPPr>
      </a:lstStyle>
    </a:lnDef>
  </a:objectDefaults>
  <a:extraClrSchemeLst>
    <a:extraClrScheme>
      <a:clrScheme name="Blue Strands Design Template 1">
        <a:dk1>
          <a:srgbClr val="0099FF"/>
        </a:dk1>
        <a:lt1>
          <a:srgbClr val="FFFFFF"/>
        </a:lt1>
        <a:dk2>
          <a:srgbClr val="0099FF"/>
        </a:dk2>
        <a:lt2>
          <a:srgbClr val="808080"/>
        </a:lt2>
        <a:accent1>
          <a:srgbClr val="B9D6E5"/>
        </a:accent1>
        <a:accent2>
          <a:srgbClr val="333399"/>
        </a:accent2>
        <a:accent3>
          <a:srgbClr val="FFFFFF"/>
        </a:accent3>
        <a:accent4>
          <a:srgbClr val="0082DA"/>
        </a:accent4>
        <a:accent5>
          <a:srgbClr val="D9E8F0"/>
        </a:accent5>
        <a:accent6>
          <a:srgbClr val="2D2D8A"/>
        </a:accent6>
        <a:hlink>
          <a:srgbClr val="3366CC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2">
        <a:dk1>
          <a:srgbClr val="808080"/>
        </a:dk1>
        <a:lt1>
          <a:srgbClr val="FFFFFF"/>
        </a:lt1>
        <a:dk2>
          <a:srgbClr val="0066CC"/>
        </a:dk2>
        <a:lt2>
          <a:srgbClr val="969696"/>
        </a:lt2>
        <a:accent1>
          <a:srgbClr val="DDDDDD"/>
        </a:accent1>
        <a:accent2>
          <a:srgbClr val="33CCFF"/>
        </a:accent2>
        <a:accent3>
          <a:srgbClr val="FFFFFF"/>
        </a:accent3>
        <a:accent4>
          <a:srgbClr val="6C6C6C"/>
        </a:accent4>
        <a:accent5>
          <a:srgbClr val="EBEBEB"/>
        </a:accent5>
        <a:accent6>
          <a:srgbClr val="2DB9E7"/>
        </a:accent6>
        <a:hlink>
          <a:srgbClr val="CC3300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3">
        <a:dk1>
          <a:srgbClr val="5F5F5F"/>
        </a:dk1>
        <a:lt1>
          <a:srgbClr val="DEF6F1"/>
        </a:lt1>
        <a:dk2>
          <a:srgbClr val="B2B2B2"/>
        </a:dk2>
        <a:lt2>
          <a:srgbClr val="969696"/>
        </a:lt2>
        <a:accent1>
          <a:srgbClr val="E6E6E6"/>
        </a:accent1>
        <a:accent2>
          <a:srgbClr val="8DC6FF"/>
        </a:accent2>
        <a:accent3>
          <a:srgbClr val="ECFAF7"/>
        </a:accent3>
        <a:accent4>
          <a:srgbClr val="505050"/>
        </a:accent4>
        <a:accent5>
          <a:srgbClr val="F0F0F0"/>
        </a:accent5>
        <a:accent6>
          <a:srgbClr val="7FB3E7"/>
        </a:accent6>
        <a:hlink>
          <a:srgbClr val="0066CC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4">
        <a:dk1>
          <a:srgbClr val="3366CC"/>
        </a:dk1>
        <a:lt1>
          <a:srgbClr val="FFFFFF"/>
        </a:lt1>
        <a:dk2>
          <a:srgbClr val="66CCFF"/>
        </a:dk2>
        <a:lt2>
          <a:srgbClr val="808080"/>
        </a:lt2>
        <a:accent1>
          <a:srgbClr val="B4DCFF"/>
        </a:accent1>
        <a:accent2>
          <a:srgbClr val="CCCCFF"/>
        </a:accent2>
        <a:accent3>
          <a:srgbClr val="FFFFFF"/>
        </a:accent3>
        <a:accent4>
          <a:srgbClr val="2A56AE"/>
        </a:accent4>
        <a:accent5>
          <a:srgbClr val="D6EB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5">
        <a:dk1>
          <a:srgbClr val="808080"/>
        </a:dk1>
        <a:lt1>
          <a:srgbClr val="FFFFD9"/>
        </a:lt1>
        <a:dk2>
          <a:srgbClr val="3366CC"/>
        </a:dk2>
        <a:lt2>
          <a:srgbClr val="777777"/>
        </a:lt2>
        <a:accent1>
          <a:srgbClr val="EBEECA"/>
        </a:accent1>
        <a:accent2>
          <a:srgbClr val="99CCFF"/>
        </a:accent2>
        <a:accent3>
          <a:srgbClr val="FFFFE9"/>
        </a:accent3>
        <a:accent4>
          <a:srgbClr val="6C6C6C"/>
        </a:accent4>
        <a:accent5>
          <a:srgbClr val="F3F5E1"/>
        </a:accent5>
        <a:accent6>
          <a:srgbClr val="8AB9E7"/>
        </a:accent6>
        <a:hlink>
          <a:srgbClr val="2901BB"/>
        </a:hlink>
        <a:folHlink>
          <a:srgbClr val="FF7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6">
        <a:dk1>
          <a:srgbClr val="3366CC"/>
        </a:dk1>
        <a:lt1>
          <a:srgbClr val="008080"/>
        </a:lt1>
        <a:dk2>
          <a:srgbClr val="3399FF"/>
        </a:dk2>
        <a:lt2>
          <a:srgbClr val="005A58"/>
        </a:lt2>
        <a:accent1>
          <a:srgbClr val="8BC2FF"/>
        </a:accent1>
        <a:accent2>
          <a:srgbClr val="FFFFCC"/>
        </a:accent2>
        <a:accent3>
          <a:srgbClr val="AAC0C0"/>
        </a:accent3>
        <a:accent4>
          <a:srgbClr val="2A56AE"/>
        </a:accent4>
        <a:accent5>
          <a:srgbClr val="C4DDFF"/>
        </a:accent5>
        <a:accent6>
          <a:srgbClr val="E7E7B9"/>
        </a:accent6>
        <a:hlink>
          <a:srgbClr val="990000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7">
        <a:dk1>
          <a:srgbClr val="666666"/>
        </a:dk1>
        <a:lt1>
          <a:srgbClr val="666699"/>
        </a:lt1>
        <a:dk2>
          <a:srgbClr val="99CCFF"/>
        </a:dk2>
        <a:lt2>
          <a:srgbClr val="3E3E5C"/>
        </a:lt2>
        <a:accent1>
          <a:srgbClr val="D2D2D2"/>
        </a:accent1>
        <a:accent2>
          <a:srgbClr val="8DC6FF"/>
        </a:accent2>
        <a:accent3>
          <a:srgbClr val="B8B8CA"/>
        </a:accent3>
        <a:accent4>
          <a:srgbClr val="565656"/>
        </a:accent4>
        <a:accent5>
          <a:srgbClr val="E5E5E5"/>
        </a:accent5>
        <a:accent6>
          <a:srgbClr val="7FB3E7"/>
        </a:accent6>
        <a:hlink>
          <a:srgbClr val="0066FF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8">
        <a:dk1>
          <a:srgbClr val="5C1F00"/>
        </a:dk1>
        <a:lt1>
          <a:srgbClr val="9C3408"/>
        </a:lt1>
        <a:dk2>
          <a:srgbClr val="800000"/>
        </a:dk2>
        <a:lt2>
          <a:srgbClr val="73BCFF"/>
        </a:lt2>
        <a:accent1>
          <a:srgbClr val="D99965"/>
        </a:accent1>
        <a:accent2>
          <a:srgbClr val="3366CC"/>
        </a:accent2>
        <a:accent3>
          <a:srgbClr val="C0AAAA"/>
        </a:accent3>
        <a:accent4>
          <a:srgbClr val="852B06"/>
        </a:accent4>
        <a:accent5>
          <a:srgbClr val="E9CAB8"/>
        </a:accent5>
        <a:accent6>
          <a:srgbClr val="2D5CB9"/>
        </a:accent6>
        <a:hlink>
          <a:srgbClr val="D3EBFF"/>
        </a:hlink>
        <a:folHlink>
          <a:srgbClr val="FED3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Strands Design Template 9">
        <a:dk1>
          <a:srgbClr val="336699"/>
        </a:dk1>
        <a:lt1>
          <a:srgbClr val="1270AA"/>
        </a:lt1>
        <a:dk2>
          <a:srgbClr val="000000"/>
        </a:dk2>
        <a:lt2>
          <a:srgbClr val="66CCFF"/>
        </a:lt2>
        <a:accent1>
          <a:srgbClr val="AAE1FA"/>
        </a:accent1>
        <a:accent2>
          <a:srgbClr val="0033CC"/>
        </a:accent2>
        <a:accent3>
          <a:srgbClr val="AAAAAA"/>
        </a:accent3>
        <a:accent4>
          <a:srgbClr val="0E5F91"/>
        </a:accent4>
        <a:accent5>
          <a:srgbClr val="D2EEFC"/>
        </a:accent5>
        <a:accent6>
          <a:srgbClr val="002DB9"/>
        </a:accent6>
        <a:hlink>
          <a:srgbClr val="FF7500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Strands Design Template 10">
        <a:dk1>
          <a:srgbClr val="003366"/>
        </a:dk1>
        <a:lt1>
          <a:srgbClr val="A9A9A9"/>
        </a:lt1>
        <a:dk2>
          <a:srgbClr val="000099"/>
        </a:dk2>
        <a:lt2>
          <a:srgbClr val="66CCFF"/>
        </a:lt2>
        <a:accent1>
          <a:srgbClr val="336699"/>
        </a:accent1>
        <a:accent2>
          <a:srgbClr val="3333FF"/>
        </a:accent2>
        <a:accent3>
          <a:srgbClr val="AAAACA"/>
        </a:accent3>
        <a:accent4>
          <a:srgbClr val="909090"/>
        </a:accent4>
        <a:accent5>
          <a:srgbClr val="ADB8CA"/>
        </a:accent5>
        <a:accent6>
          <a:srgbClr val="2D2DE7"/>
        </a:accent6>
        <a:hlink>
          <a:srgbClr val="66CC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1_Custom Design 8">
      <a:dk1>
        <a:srgbClr val="003366"/>
      </a:dk1>
      <a:lt1>
        <a:srgbClr val="FFFFFF"/>
      </a:lt1>
      <a:dk2>
        <a:srgbClr val="000099"/>
      </a:dk2>
      <a:lt2>
        <a:srgbClr val="CCFFFF"/>
      </a:lt2>
      <a:accent1>
        <a:srgbClr val="3366CC"/>
      </a:accent1>
      <a:accent2>
        <a:srgbClr val="00B000"/>
      </a:accent2>
      <a:accent3>
        <a:srgbClr val="AAAACA"/>
      </a:accent3>
      <a:accent4>
        <a:srgbClr val="DADADA"/>
      </a:accent4>
      <a:accent5>
        <a:srgbClr val="ADB8E2"/>
      </a:accent5>
      <a:accent6>
        <a:srgbClr val="009F00"/>
      </a:accent6>
      <a:hlink>
        <a:srgbClr val="66CCFF"/>
      </a:hlink>
      <a:folHlink>
        <a:srgbClr val="FFE701"/>
      </a:folHlink>
    </a:clrScheme>
    <a:fontScheme name="1_Custom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charset="-127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E6E6E6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0F0F0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4D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D6EB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EBEECA"/>
        </a:accent1>
        <a:accent2>
          <a:srgbClr val="DBFF75"/>
        </a:accent2>
        <a:accent3>
          <a:srgbClr val="FFFFE9"/>
        </a:accent3>
        <a:accent4>
          <a:srgbClr val="000000"/>
        </a:accent4>
        <a:accent5>
          <a:srgbClr val="F3F5E1"/>
        </a:accent5>
        <a:accent6>
          <a:srgbClr val="C6E769"/>
        </a:accent6>
        <a:hlink>
          <a:srgbClr val="8FA418"/>
        </a:hlink>
        <a:folHlink>
          <a:srgbClr val="FF7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6">
        <a:dk1>
          <a:srgbClr val="58572B"/>
        </a:dk1>
        <a:lt1>
          <a:srgbClr val="008080"/>
        </a:lt1>
        <a:dk2>
          <a:srgbClr val="FFFF99"/>
        </a:dk2>
        <a:lt2>
          <a:srgbClr val="005A58"/>
        </a:lt2>
        <a:accent1>
          <a:srgbClr val="CCCC99"/>
        </a:accent1>
        <a:accent2>
          <a:srgbClr val="FFFFCC"/>
        </a:accent2>
        <a:accent3>
          <a:srgbClr val="AAC0C0"/>
        </a:accent3>
        <a:accent4>
          <a:srgbClr val="4A4923"/>
        </a:accent4>
        <a:accent5>
          <a:srgbClr val="E2E2CA"/>
        </a:accent5>
        <a:accent6>
          <a:srgbClr val="E7E7B9"/>
        </a:accent6>
        <a:hlink>
          <a:srgbClr val="9900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esign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Financial performance presentation</Template>
  <TotalTime>115</TotalTime>
  <Words>114</Words>
  <Application>Microsoft Office PowerPoint</Application>
  <PresentationFormat>화면 슬라이드 쇼(4:3)</PresentationFormat>
  <Paragraphs>35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굴림</vt:lpstr>
      <vt:lpstr>Financial performance presentation</vt:lpstr>
      <vt:lpstr>1_Custom Design</vt:lpstr>
      <vt:lpstr>DesignTemplate</vt:lpstr>
      <vt:lpstr>창고 관리 프로그램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회계 실적</dc:title>
  <dc:creator>User</dc:creator>
  <cp:lastModifiedBy>User</cp:lastModifiedBy>
  <cp:revision>14</cp:revision>
  <dcterms:created xsi:type="dcterms:W3CDTF">2020-08-18T06:09:17Z</dcterms:created>
  <dcterms:modified xsi:type="dcterms:W3CDTF">2020-08-18T08:04:32Z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TC010175311042</vt:lpwstr>
  </property>
</Properties>
</file>