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9" r:id="rId8"/>
    <p:sldId id="266" r:id="rId9"/>
    <p:sldId id="264" r:id="rId10"/>
    <p:sldId id="267" r:id="rId11"/>
    <p:sldId id="268" r:id="rId12"/>
    <p:sldId id="263" r:id="rId13"/>
    <p:sldId id="26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1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0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75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7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20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9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7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6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0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9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boxhero-ko/%EC%B0%BD%EA%B3%A0-%EA%B4%80%EB%A6%AC-%EA%B0%9C%EC%84%A0-%EC%86%94%EB%A3%A8%EC%85%98-%EB%B0%95%EC%8A%A4%ED%9E%88%EC%96%B4%EB%A1%9C-2aa475804eb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72294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11560" y="1052736"/>
            <a:ext cx="2592288" cy="3816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5156" y="1479026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5156" y="1859497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품명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4187" y="2620439"/>
            <a:ext cx="1107996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보관위치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2009" y="2239968"/>
            <a:ext cx="669479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5020" y="3000910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 smtClean="0"/>
              <a:t>납품처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2434" y="41423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입고 </a:t>
            </a:r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4188" y="379643"/>
            <a:ext cx="7901738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입고 </a:t>
            </a:r>
            <a:r>
              <a:rPr lang="ko-KR" altLang="en-US" dirty="0" smtClean="0">
                <a:solidFill>
                  <a:schemeClr val="bg1"/>
                </a:solidFill>
              </a:rPr>
              <a:t>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5020" y="3381381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바코드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66623" y="2918555"/>
            <a:ext cx="1199367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반품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5852" y="4522791"/>
            <a:ext cx="646331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금액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43808" y="381779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현재날짜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775020" y="3761852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입고일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6178" y="2353297"/>
            <a:ext cx="1189749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전체 재고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97968" y="4524876"/>
            <a:ext cx="64633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22222" y="1556792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822222" y="1937384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22222" y="2317976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22222" y="2698568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822222" y="3079160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822222" y="3459752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22222" y="3840344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822222" y="4220936"/>
            <a:ext cx="960139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822222" y="4601530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777349" y="10441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작업자 로그인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95536" y="5229200"/>
            <a:ext cx="8256151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09" y="801058"/>
            <a:ext cx="850201" cy="75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637" y="4131410"/>
            <a:ext cx="490803" cy="52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714737" y="5445224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입력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789154" y="234382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96208" y="4220199"/>
            <a:ext cx="107225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재고 수량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067334" y="1664804"/>
            <a:ext cx="2087712" cy="16869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266623" y="3471012"/>
            <a:ext cx="1189749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신규 등록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30848" y="3829604"/>
            <a:ext cx="960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일자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일</a:t>
            </a:r>
            <a:r>
              <a:rPr lang="ko-KR" altLang="en-US" sz="1100" dirty="0"/>
              <a:t>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8112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5156" y="1479026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5156" y="1859497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품명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4187" y="2620439"/>
            <a:ext cx="1107996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보관위치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2009" y="2239968"/>
            <a:ext cx="669479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5020" y="3000910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 smtClean="0"/>
              <a:t>납품처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2434" y="41423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입고 </a:t>
            </a:r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4188" y="379643"/>
            <a:ext cx="7901738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신규 등록 </a:t>
            </a:r>
            <a:r>
              <a:rPr lang="ko-KR" altLang="en-US" dirty="0" smtClean="0">
                <a:solidFill>
                  <a:schemeClr val="bg1"/>
                </a:solidFill>
              </a:rPr>
              <a:t>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5020" y="3381381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바코드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66623" y="2918555"/>
            <a:ext cx="1199367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반품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5852" y="4522791"/>
            <a:ext cx="646331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금액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5020" y="3761852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입고일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6178" y="2353297"/>
            <a:ext cx="1189749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전체 재고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92731" y="4511655"/>
            <a:ext cx="64633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22222" y="1556792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822222" y="1937384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22222" y="2317976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22222" y="2698568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822222" y="3079160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822222" y="3459752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22222" y="3840344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822222" y="4220936"/>
            <a:ext cx="960139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822222" y="4601530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777349" y="10441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작업자 로그인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95536" y="5229200"/>
            <a:ext cx="8256151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637" y="4131410"/>
            <a:ext cx="490803" cy="52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714737" y="5445224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입력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789154" y="234382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4067334" y="1664804"/>
            <a:ext cx="2087712" cy="16869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30848" y="3829604"/>
            <a:ext cx="960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일자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일</a:t>
            </a:r>
            <a:r>
              <a:rPr lang="ko-KR" altLang="en-US" sz="1100" dirty="0"/>
              <a:t>시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2843808" y="381779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현재날짜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1424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95536" y="379643"/>
            <a:ext cx="825615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전체 재고 조회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95536" y="1231510"/>
            <a:ext cx="8256151" cy="435773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786" y="748975"/>
            <a:ext cx="425901" cy="45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714737" y="3212976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검색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21391" y="58887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 smtClean="0"/>
              <a:t>총금액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72302" y="5965387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52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95536" y="379643"/>
            <a:ext cx="825615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검색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086" y="1027190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806" y="1028042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품명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92950" y="1027679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 smtClean="0"/>
              <a:t>납품처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42152" y="1098205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19872" y="1099178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40152" y="1099178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1013402"/>
            <a:ext cx="64633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70541"/>
            <a:ext cx="8256399" cy="388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991511" y="5727913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53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4624" y="-45659"/>
            <a:ext cx="11651643" cy="687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5536" y="980728"/>
            <a:ext cx="8748464" cy="10081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5536" y="3140968"/>
            <a:ext cx="8640960" cy="23042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9552" y="2348880"/>
            <a:ext cx="8496944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4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838200"/>
            <a:ext cx="2836926" cy="201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933056"/>
            <a:ext cx="4632828" cy="262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60558" y="2636912"/>
            <a:ext cx="64147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4"/>
              </a:rPr>
              <a:t>https://medium.com/boxhero-ko/%EC%B0%BD%EA%B3%A0-%EA%B4%80%EB%A6%AC-%EA%B0%9C%EC%84%A0-%EC%86%94%EB%A3%A8%EC%85%98-%EB%B0%95%EC%8A%A4%ED%9E%88%EC%96%B4%EB%A1%9C-2aa475804eba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8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4" y="666750"/>
            <a:ext cx="3443288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284984"/>
            <a:ext cx="4100159" cy="2837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63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671513"/>
            <a:ext cx="8467725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44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022" y="3471283"/>
            <a:ext cx="3500397" cy="2690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85" y="1338376"/>
            <a:ext cx="2007499" cy="14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4369135" y="2918812"/>
            <a:ext cx="232010" cy="504056"/>
          </a:xfrm>
          <a:prstGeom prst="downArrow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2579787" y="3696924"/>
            <a:ext cx="466198" cy="1219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618" y="1274525"/>
            <a:ext cx="2487846" cy="182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 flipV="1">
            <a:off x="5902683" y="2918812"/>
            <a:ext cx="309125" cy="14259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2"/>
            <a:ext cx="600075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49274" y="1406466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검색 에러 화면</a:t>
            </a:r>
            <a:endParaRPr lang="ko-KR" altLang="en-US" sz="11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41985"/>
            <a:ext cx="2401494" cy="16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692" y="3326127"/>
            <a:ext cx="2384965" cy="168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직선 화살표 연결선 27"/>
          <p:cNvCxnSpPr/>
          <p:nvPr/>
        </p:nvCxnSpPr>
        <p:spPr>
          <a:xfrm flipV="1">
            <a:off x="6092978" y="4650744"/>
            <a:ext cx="33528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3774" y="404664"/>
            <a:ext cx="2047355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bg1"/>
                </a:solidFill>
              </a:rPr>
              <a:t>출고 화면 </a:t>
            </a:r>
            <a:r>
              <a:rPr lang="en-US" altLang="ko-KR" b="1" dirty="0" err="1" smtClean="0">
                <a:solidFill>
                  <a:schemeClr val="bg1"/>
                </a:solidFill>
              </a:rPr>
              <a:t>LayOut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69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922" y="3477941"/>
            <a:ext cx="3491880" cy="26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85" y="1338376"/>
            <a:ext cx="2007499" cy="14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4369135" y="2918812"/>
            <a:ext cx="232010" cy="504056"/>
          </a:xfrm>
          <a:prstGeom prst="downArrow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2279749" y="3388355"/>
            <a:ext cx="766236" cy="4305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618" y="494425"/>
            <a:ext cx="2487846" cy="182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 flipV="1">
            <a:off x="5902683" y="2204864"/>
            <a:ext cx="357935" cy="21398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20485"/>
            <a:ext cx="600075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49274" y="1030199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검색 에러 화면</a:t>
            </a:r>
            <a:endParaRPr lang="ko-KR" altLang="en-US" sz="11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5718"/>
            <a:ext cx="2401494" cy="16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692" y="2546027"/>
            <a:ext cx="2384965" cy="168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직선 화살표 연결선 27"/>
          <p:cNvCxnSpPr/>
          <p:nvPr/>
        </p:nvCxnSpPr>
        <p:spPr>
          <a:xfrm flipV="1">
            <a:off x="6092978" y="3933056"/>
            <a:ext cx="321533" cy="7176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3774" y="476672"/>
            <a:ext cx="2047355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bg1"/>
                </a:solidFill>
              </a:rPr>
              <a:t>입</a:t>
            </a:r>
            <a:r>
              <a:rPr lang="ko-KR" altLang="en-US" b="1" dirty="0" smtClean="0">
                <a:solidFill>
                  <a:schemeClr val="bg1"/>
                </a:solidFill>
              </a:rPr>
              <a:t>고 화면 </a:t>
            </a:r>
            <a:r>
              <a:rPr lang="en-US" altLang="ko-KR" b="1" dirty="0" err="1" smtClean="0">
                <a:solidFill>
                  <a:schemeClr val="bg1"/>
                </a:solidFill>
              </a:rPr>
              <a:t>LayOut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11" y="4246896"/>
            <a:ext cx="2486742" cy="19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화살표 연결선 15"/>
          <p:cNvCxnSpPr>
            <a:endCxn id="4099" idx="1"/>
          </p:cNvCxnSpPr>
          <p:nvPr/>
        </p:nvCxnSpPr>
        <p:spPr>
          <a:xfrm>
            <a:off x="6105196" y="4941170"/>
            <a:ext cx="309315" cy="2692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26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892416" y="36702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4632249" y="4083396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632249" y="3700787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784821" y="405290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비밀번호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0572" y="3248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48532" y="221988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3823667" y="1502607"/>
            <a:ext cx="2087712" cy="14345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66614" y="1340768"/>
            <a:ext cx="4897674" cy="33843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816162"/>
            <a:ext cx="481300" cy="53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5993" y="170080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프로그램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1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5156" y="1479026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5156" y="1859497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품명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4187" y="2620439"/>
            <a:ext cx="1107996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보관위치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2009" y="2239968"/>
            <a:ext cx="669479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5020" y="3000910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 smtClean="0"/>
              <a:t>납품처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2434" y="4142323"/>
            <a:ext cx="1189749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판매 수량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4188" y="379643"/>
            <a:ext cx="790173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출고 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5020" y="3381381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바코드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66623" y="2918555"/>
            <a:ext cx="1199367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반품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5852" y="4522791"/>
            <a:ext cx="646331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금액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43808" y="381779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현재날짜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775020" y="37618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출고일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6178" y="2353297"/>
            <a:ext cx="1189749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전체 재고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30628" y="4449925"/>
            <a:ext cx="64633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22222" y="1556792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822222" y="1937384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22222" y="2317976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22222" y="2698568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822222" y="3079160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822222" y="3459752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22222" y="3840344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822222" y="4220936"/>
            <a:ext cx="960139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822222" y="4601530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777349" y="10441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작업자 로그인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95536" y="5229200"/>
            <a:ext cx="8256151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09" y="801058"/>
            <a:ext cx="850201" cy="75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637" y="4131410"/>
            <a:ext cx="490803" cy="52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714737" y="5445224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입력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789154" y="234382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96208" y="4220199"/>
            <a:ext cx="107225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재고 수량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222" y="4889542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2020.08.12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005851" y="48598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4067334" y="1664804"/>
            <a:ext cx="2087712" cy="16869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830848" y="3829604"/>
            <a:ext cx="960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일자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일</a:t>
            </a:r>
            <a:r>
              <a:rPr lang="ko-KR" altLang="en-US" sz="1100" dirty="0"/>
              <a:t>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7308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76200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139</Words>
  <Application>Microsoft Office PowerPoint</Application>
  <PresentationFormat>화면 슬라이드 쇼(4:3)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2020-08-11T01:07:07Z</dcterms:created>
  <dcterms:modified xsi:type="dcterms:W3CDTF">2020-08-13T06:45:25Z</dcterms:modified>
</cp:coreProperties>
</file>