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66" r:id="rId5"/>
    <p:sldId id="264" r:id="rId6"/>
    <p:sldId id="267" r:id="rId7"/>
    <p:sldId id="268" r:id="rId8"/>
    <p:sldId id="263" r:id="rId9"/>
    <p:sldId id="265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89D5-248F-4442-8374-1371A75EF3CB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BF34-B683-4E47-891E-868030008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019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89D5-248F-4442-8374-1371A75EF3CB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BF34-B683-4E47-891E-868030008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308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89D5-248F-4442-8374-1371A75EF3CB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BF34-B683-4E47-891E-868030008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75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89D5-248F-4442-8374-1371A75EF3CB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BF34-B683-4E47-891E-868030008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874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89D5-248F-4442-8374-1371A75EF3CB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BF34-B683-4E47-891E-868030008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4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89D5-248F-4442-8374-1371A75EF3CB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BF34-B683-4E47-891E-868030008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75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89D5-248F-4442-8374-1371A75EF3CB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BF34-B683-4E47-891E-868030008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20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89D5-248F-4442-8374-1371A75EF3CB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BF34-B683-4E47-891E-868030008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985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89D5-248F-4442-8374-1371A75EF3CB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BF34-B683-4E47-891E-868030008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57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89D5-248F-4442-8374-1371A75EF3CB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BF34-B683-4E47-891E-868030008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066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89D5-248F-4442-8374-1371A75EF3CB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ABF34-B683-4E47-891E-868030008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404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389D5-248F-4442-8374-1371A75EF3CB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ABF34-B683-4E47-891E-868030008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89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34330" y="1162843"/>
            <a:ext cx="75419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ea typeface="HyhwpEQ" pitchFamily="18" charset="-127"/>
              </a:rPr>
              <a:t>KB Storage </a:t>
            </a:r>
            <a:r>
              <a:rPr lang="ko-KR" altLang="en-US" sz="4000" b="1" dirty="0" smtClean="0">
                <a:latin typeface="HyhwpEQ" pitchFamily="18" charset="-127"/>
                <a:ea typeface="HyhwpEQ" pitchFamily="18" charset="-127"/>
              </a:rPr>
              <a:t>물품 관리 프로그램</a:t>
            </a:r>
            <a:endParaRPr lang="ko-KR" altLang="en-US" sz="4000" b="1" dirty="0">
              <a:latin typeface="HyhwpEQ" pitchFamily="18" charset="-127"/>
              <a:ea typeface="HyhwpEQ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1680" y="5013176"/>
            <a:ext cx="5165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i="1" dirty="0" smtClean="0"/>
              <a:t>조원</a:t>
            </a:r>
            <a:r>
              <a:rPr lang="en-US" altLang="ko-KR" sz="3200" b="1" i="1" dirty="0" smtClean="0"/>
              <a:t>: </a:t>
            </a:r>
            <a:r>
              <a:rPr lang="ko-KR" altLang="en-US" sz="3200" b="1" i="1" dirty="0" smtClean="0"/>
              <a:t>송진영</a:t>
            </a:r>
            <a:r>
              <a:rPr lang="en-US" altLang="ko-KR" sz="3200" b="1" i="1" dirty="0" smtClean="0"/>
              <a:t>,</a:t>
            </a:r>
            <a:r>
              <a:rPr lang="ko-KR" altLang="en-US" sz="3200" b="1" i="1" dirty="0" smtClean="0"/>
              <a:t>이승원</a:t>
            </a:r>
            <a:r>
              <a:rPr lang="en-US" altLang="ko-KR" sz="3200" b="1" i="1" dirty="0" smtClean="0"/>
              <a:t>,</a:t>
            </a:r>
            <a:r>
              <a:rPr lang="ko-KR" altLang="en-US" sz="3200" b="1" i="1" dirty="0" smtClean="0"/>
              <a:t>우종훈</a:t>
            </a:r>
            <a:endParaRPr lang="ko-KR" altLang="en-US" sz="3200" b="1" i="1" dirty="0"/>
          </a:p>
        </p:txBody>
      </p:sp>
      <p:sp>
        <p:nvSpPr>
          <p:cNvPr id="6" name="직사각형 5"/>
          <p:cNvSpPr/>
          <p:nvPr/>
        </p:nvSpPr>
        <p:spPr>
          <a:xfrm>
            <a:off x="3851920" y="4005064"/>
            <a:ext cx="11753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i="1" dirty="0"/>
              <a:t>1</a:t>
            </a:r>
            <a:r>
              <a:rPr lang="ko-KR" altLang="en-US" sz="4000" b="1" i="1" dirty="0"/>
              <a:t>조 </a:t>
            </a:r>
            <a:endParaRPr lang="ko-KR" altLang="en-US" sz="4000" i="1" dirty="0"/>
          </a:p>
        </p:txBody>
      </p:sp>
      <p:sp>
        <p:nvSpPr>
          <p:cNvPr id="9" name="직사각형 8"/>
          <p:cNvSpPr/>
          <p:nvPr/>
        </p:nvSpPr>
        <p:spPr>
          <a:xfrm>
            <a:off x="3707904" y="2342783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err="1" smtClean="0">
                <a:latin typeface="HY궁서B" pitchFamily="18" charset="-127"/>
                <a:ea typeface="HY궁서B" pitchFamily="18" charset="-127"/>
              </a:rPr>
              <a:t>기획</a:t>
            </a:r>
            <a:r>
              <a:rPr lang="ko-KR" altLang="en-US" sz="3200" b="1" dirty="0" err="1">
                <a:latin typeface="HY궁서B" pitchFamily="18" charset="-127"/>
                <a:ea typeface="HY궁서B" pitchFamily="18" charset="-127"/>
              </a:rPr>
              <a:t>안</a:t>
            </a:r>
            <a:endParaRPr lang="ko-KR" altLang="en-US" sz="3200" dirty="0">
              <a:latin typeface="HY궁서B" pitchFamily="18" charset="-127"/>
              <a:ea typeface="HY궁서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047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022" y="3471283"/>
            <a:ext cx="3500397" cy="2690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385" y="1338376"/>
            <a:ext cx="2007499" cy="14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아래쪽 화살표 1"/>
          <p:cNvSpPr/>
          <p:nvPr/>
        </p:nvSpPr>
        <p:spPr>
          <a:xfrm>
            <a:off x="4369135" y="2918812"/>
            <a:ext cx="232010" cy="504056"/>
          </a:xfrm>
          <a:prstGeom prst="downArrow">
            <a:avLst/>
          </a:prstGeom>
          <a:solidFill>
            <a:srgbClr val="FF00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H="1" flipV="1">
            <a:off x="2579787" y="3696924"/>
            <a:ext cx="466198" cy="1219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618" y="1274525"/>
            <a:ext cx="2487846" cy="1824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직선 화살표 연결선 20"/>
          <p:cNvCxnSpPr/>
          <p:nvPr/>
        </p:nvCxnSpPr>
        <p:spPr>
          <a:xfrm flipV="1">
            <a:off x="5902683" y="2918812"/>
            <a:ext cx="309125" cy="142590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96752"/>
            <a:ext cx="600075" cy="68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849274" y="1406466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dirty="0" smtClean="0"/>
              <a:t>검색 에러 화면</a:t>
            </a:r>
            <a:endParaRPr lang="ko-KR" altLang="en-US" sz="1100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41985"/>
            <a:ext cx="2401494" cy="16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692" y="3326127"/>
            <a:ext cx="2384965" cy="1684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직선 화살표 연결선 27"/>
          <p:cNvCxnSpPr/>
          <p:nvPr/>
        </p:nvCxnSpPr>
        <p:spPr>
          <a:xfrm flipV="1">
            <a:off x="6092978" y="4650744"/>
            <a:ext cx="335280" cy="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67544" y="404664"/>
            <a:ext cx="8208912" cy="46166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출고 화면 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LayOut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692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922" y="3973371"/>
            <a:ext cx="3491880" cy="269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385" y="1833806"/>
            <a:ext cx="2007499" cy="14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아래쪽 화살표 1"/>
          <p:cNvSpPr/>
          <p:nvPr/>
        </p:nvSpPr>
        <p:spPr>
          <a:xfrm>
            <a:off x="4369135" y="3414242"/>
            <a:ext cx="232010" cy="504056"/>
          </a:xfrm>
          <a:prstGeom prst="downArrow">
            <a:avLst/>
          </a:prstGeom>
          <a:solidFill>
            <a:srgbClr val="FF00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H="1" flipV="1">
            <a:off x="2279749" y="3883785"/>
            <a:ext cx="766236" cy="43055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618" y="989855"/>
            <a:ext cx="2487846" cy="1824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직선 화살표 연결선 20"/>
          <p:cNvCxnSpPr/>
          <p:nvPr/>
        </p:nvCxnSpPr>
        <p:spPr>
          <a:xfrm flipV="1">
            <a:off x="5902683" y="2700294"/>
            <a:ext cx="357935" cy="213985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315915"/>
            <a:ext cx="600075" cy="68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849274" y="1525629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dirty="0" smtClean="0"/>
              <a:t>검색 에러 화면</a:t>
            </a:r>
            <a:endParaRPr lang="ko-KR" altLang="en-US" sz="1100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61148"/>
            <a:ext cx="2401494" cy="16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692" y="3041457"/>
            <a:ext cx="2384965" cy="1684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직선 화살표 연결선 27"/>
          <p:cNvCxnSpPr/>
          <p:nvPr/>
        </p:nvCxnSpPr>
        <p:spPr>
          <a:xfrm flipV="1">
            <a:off x="6092978" y="4428486"/>
            <a:ext cx="321533" cy="71769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3528" y="332656"/>
            <a:ext cx="8424936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입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고 화면 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LayOut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511" y="4742326"/>
            <a:ext cx="2486742" cy="1927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직선 화살표 연결선 15"/>
          <p:cNvCxnSpPr>
            <a:endCxn id="4099" idx="1"/>
          </p:cNvCxnSpPr>
          <p:nvPr/>
        </p:nvCxnSpPr>
        <p:spPr>
          <a:xfrm>
            <a:off x="6105196" y="5436600"/>
            <a:ext cx="309315" cy="26924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264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892416" y="472073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아이디</a:t>
            </a:r>
            <a:endParaRPr lang="ko-KR" altLang="en-US" sz="1200" dirty="0"/>
          </a:p>
        </p:txBody>
      </p:sp>
      <p:sp>
        <p:nvSpPr>
          <p:cNvPr id="35" name="직사각형 34"/>
          <p:cNvSpPr/>
          <p:nvPr/>
        </p:nvSpPr>
        <p:spPr>
          <a:xfrm>
            <a:off x="4632249" y="5133835"/>
            <a:ext cx="96013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632249" y="4751226"/>
            <a:ext cx="96013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784821" y="510334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비밀번호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4350572" y="42984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548532" y="3270321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57" name="타원 56"/>
          <p:cNvSpPr/>
          <p:nvPr/>
        </p:nvSpPr>
        <p:spPr>
          <a:xfrm>
            <a:off x="3823667" y="2553046"/>
            <a:ext cx="2087712" cy="143455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266614" y="2391207"/>
            <a:ext cx="4897674" cy="338437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866601"/>
            <a:ext cx="481300" cy="534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4045993" y="275124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프로그램 제목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3476" y="764704"/>
            <a:ext cx="2672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i="1" dirty="0" smtClean="0"/>
              <a:t>세부 </a:t>
            </a:r>
            <a:r>
              <a:rPr lang="en-US" altLang="ko-KR" sz="3200" b="1" i="1" dirty="0" err="1" smtClean="0"/>
              <a:t>LayOut</a:t>
            </a:r>
            <a:r>
              <a:rPr lang="en-US" altLang="ko-KR" sz="3200" b="1" i="1" dirty="0" smtClean="0"/>
              <a:t> </a:t>
            </a:r>
            <a:endParaRPr lang="ko-KR" alt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329414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25156" y="1479026"/>
            <a:ext cx="646332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코드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5156" y="1859497"/>
            <a:ext cx="646332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품명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4187" y="2620439"/>
            <a:ext cx="1107996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보관위치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02009" y="2239968"/>
            <a:ext cx="669479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/>
              <a:t>Type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75020" y="3000910"/>
            <a:ext cx="877163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err="1" smtClean="0"/>
              <a:t>납품처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2434" y="4142323"/>
            <a:ext cx="1189749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판매 수량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4188" y="379643"/>
            <a:ext cx="7901738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출고 화면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5020" y="3381381"/>
            <a:ext cx="877163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바코드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266623" y="2918555"/>
            <a:ext cx="1199367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반품</a:t>
            </a:r>
            <a:r>
              <a:rPr lang="en-US" altLang="ko-KR" dirty="0" smtClean="0">
                <a:solidFill>
                  <a:schemeClr val="bg1"/>
                </a:solidFill>
              </a:rPr>
              <a:t>/</a:t>
            </a:r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05852" y="4522791"/>
            <a:ext cx="646331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금액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843808" y="381779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현재날짜</a:t>
            </a:r>
            <a:endParaRPr lang="ko-KR" altLang="en-US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775020" y="37618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출고일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256178" y="2353297"/>
            <a:ext cx="1189749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전체 재고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30628" y="4449925"/>
            <a:ext cx="646332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입력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22222" y="1556792"/>
            <a:ext cx="96013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822222" y="1937384"/>
            <a:ext cx="96013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822222" y="2317976"/>
            <a:ext cx="96013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822222" y="2698568"/>
            <a:ext cx="96013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822222" y="3079160"/>
            <a:ext cx="96013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822222" y="3459752"/>
            <a:ext cx="96013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822222" y="3840344"/>
            <a:ext cx="96013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822222" y="4220936"/>
            <a:ext cx="960139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822222" y="4601530"/>
            <a:ext cx="960139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6777349" y="104414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/>
              <a:t>작업자 로그인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395536" y="5229200"/>
            <a:ext cx="8256151" cy="1440160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09" y="801058"/>
            <a:ext cx="850201" cy="755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1637" y="4131410"/>
            <a:ext cx="490803" cy="528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3714737" y="5445224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입력 </a:t>
            </a:r>
            <a:r>
              <a:rPr lang="en-US" altLang="ko-KR" dirty="0" smtClean="0"/>
              <a:t>List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789154" y="2343824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996208" y="4220199"/>
            <a:ext cx="1072256" cy="2616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/>
                </a:solidFill>
              </a:rPr>
              <a:t>재고 수량</a:t>
            </a:r>
            <a:r>
              <a:rPr lang="en-US" altLang="ko-KR" sz="1050" dirty="0" smtClean="0">
                <a:solidFill>
                  <a:schemeClr val="bg1"/>
                </a:solidFill>
              </a:rPr>
              <a:t>: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22222" y="4889542"/>
            <a:ext cx="861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2020.08.12</a:t>
            </a:r>
            <a:endParaRPr lang="ko-KR" altLang="en-US" sz="1100" dirty="0"/>
          </a:p>
        </p:txBody>
      </p:sp>
      <p:sp>
        <p:nvSpPr>
          <p:cNvPr id="56" name="TextBox 55"/>
          <p:cNvSpPr txBox="1"/>
          <p:nvPr/>
        </p:nvSpPr>
        <p:spPr>
          <a:xfrm>
            <a:off x="1005851" y="48598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날짜</a:t>
            </a:r>
            <a:endParaRPr lang="ko-KR" altLang="en-US" dirty="0"/>
          </a:p>
        </p:txBody>
      </p:sp>
      <p:sp>
        <p:nvSpPr>
          <p:cNvPr id="57" name="타원 56"/>
          <p:cNvSpPr/>
          <p:nvPr/>
        </p:nvSpPr>
        <p:spPr>
          <a:xfrm>
            <a:off x="4067334" y="1664804"/>
            <a:ext cx="2087712" cy="168693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1830848" y="3829604"/>
            <a:ext cx="9601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/>
              <a:t>일자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일</a:t>
            </a:r>
            <a:r>
              <a:rPr lang="ko-KR" altLang="en-US" sz="1100" dirty="0"/>
              <a:t>시</a:t>
            </a:r>
          </a:p>
        </p:txBody>
      </p:sp>
    </p:spTree>
    <p:extLst>
      <p:ext uri="{BB962C8B-B14F-4D97-AF65-F5344CB8AC3E}">
        <p14:creationId xmlns:p14="http://schemas.microsoft.com/office/powerpoint/2010/main" val="2473088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25156" y="1479026"/>
            <a:ext cx="646332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코드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5156" y="1859497"/>
            <a:ext cx="646332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품명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4187" y="2620439"/>
            <a:ext cx="1107996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보관위치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02009" y="2239968"/>
            <a:ext cx="669479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/>
              <a:t>Type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75020" y="3000910"/>
            <a:ext cx="877163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err="1" smtClean="0"/>
              <a:t>납품처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2434" y="414232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입고 수량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4188" y="379643"/>
            <a:ext cx="7901738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입고 화면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5020" y="3381381"/>
            <a:ext cx="877163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바코드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266623" y="2918555"/>
            <a:ext cx="1199367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반품</a:t>
            </a:r>
            <a:r>
              <a:rPr lang="en-US" altLang="ko-KR" dirty="0" smtClean="0">
                <a:solidFill>
                  <a:schemeClr val="bg1"/>
                </a:solidFill>
              </a:rPr>
              <a:t>/</a:t>
            </a:r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05852" y="4522791"/>
            <a:ext cx="646331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금액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843808" y="381779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현재날짜</a:t>
            </a:r>
            <a:endParaRPr lang="ko-KR" altLang="en-US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775020" y="3761852"/>
            <a:ext cx="877163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입고일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256178" y="2353297"/>
            <a:ext cx="1189749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전체 재고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97968" y="4524876"/>
            <a:ext cx="646332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입력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22222" y="1556792"/>
            <a:ext cx="96013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822222" y="1937384"/>
            <a:ext cx="96013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822222" y="2317976"/>
            <a:ext cx="96013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822222" y="2698568"/>
            <a:ext cx="96013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822222" y="3079160"/>
            <a:ext cx="96013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822222" y="3459752"/>
            <a:ext cx="96013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822222" y="3840344"/>
            <a:ext cx="96013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822222" y="4220936"/>
            <a:ext cx="960139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822222" y="4601530"/>
            <a:ext cx="960139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6777349" y="104414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/>
              <a:t>작업자 로그인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395536" y="5229200"/>
            <a:ext cx="8256151" cy="1440160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09" y="801058"/>
            <a:ext cx="850201" cy="755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1637" y="4131410"/>
            <a:ext cx="490803" cy="528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3714737" y="5445224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입력 </a:t>
            </a:r>
            <a:r>
              <a:rPr lang="en-US" altLang="ko-KR" dirty="0" smtClean="0"/>
              <a:t>List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789154" y="2343824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996208" y="4220199"/>
            <a:ext cx="1072256" cy="2616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/>
                </a:solidFill>
              </a:rPr>
              <a:t>재고 수량</a:t>
            </a:r>
            <a:r>
              <a:rPr lang="en-US" altLang="ko-KR" sz="1050" dirty="0" smtClean="0">
                <a:solidFill>
                  <a:schemeClr val="bg1"/>
                </a:solidFill>
              </a:rPr>
              <a:t>: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4067334" y="1664804"/>
            <a:ext cx="2087712" cy="168693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266623" y="3471012"/>
            <a:ext cx="1189749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신규 등록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830848" y="3829604"/>
            <a:ext cx="9601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/>
              <a:t>일자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일</a:t>
            </a:r>
            <a:r>
              <a:rPr lang="ko-KR" altLang="en-US" sz="1100" dirty="0"/>
              <a:t>시</a:t>
            </a:r>
          </a:p>
        </p:txBody>
      </p:sp>
    </p:spTree>
    <p:extLst>
      <p:ext uri="{BB962C8B-B14F-4D97-AF65-F5344CB8AC3E}">
        <p14:creationId xmlns:p14="http://schemas.microsoft.com/office/powerpoint/2010/main" val="3581120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25156" y="1479026"/>
            <a:ext cx="646332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코드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5156" y="1859497"/>
            <a:ext cx="646332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품명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4187" y="2620439"/>
            <a:ext cx="1107996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보관위치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02009" y="2239968"/>
            <a:ext cx="669479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/>
              <a:t>Type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75020" y="3000910"/>
            <a:ext cx="877163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err="1" smtClean="0"/>
              <a:t>납품처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2434" y="414232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입고 수량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4188" y="379643"/>
            <a:ext cx="7901738" cy="3693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신규 등록 화면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5020" y="3381381"/>
            <a:ext cx="877163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바코드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266623" y="2918555"/>
            <a:ext cx="1199367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반품</a:t>
            </a:r>
            <a:r>
              <a:rPr lang="en-US" altLang="ko-KR" dirty="0" smtClean="0">
                <a:solidFill>
                  <a:schemeClr val="bg1"/>
                </a:solidFill>
              </a:rPr>
              <a:t>/</a:t>
            </a:r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05852" y="4522791"/>
            <a:ext cx="646331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금액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75020" y="3761852"/>
            <a:ext cx="877163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입고일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256178" y="2353297"/>
            <a:ext cx="1189749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전체 재고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92731" y="4511655"/>
            <a:ext cx="646332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입력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22222" y="1556792"/>
            <a:ext cx="960139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822222" y="1937384"/>
            <a:ext cx="960139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822222" y="2317976"/>
            <a:ext cx="960139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822222" y="2698568"/>
            <a:ext cx="960139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822222" y="3079160"/>
            <a:ext cx="960139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822222" y="3459752"/>
            <a:ext cx="960139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822222" y="3840344"/>
            <a:ext cx="960139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822222" y="4220936"/>
            <a:ext cx="960139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822222" y="4601530"/>
            <a:ext cx="960139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6777349" y="104414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/>
              <a:t>작업자 로그인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395536" y="5229200"/>
            <a:ext cx="8256151" cy="1440160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1637" y="4131410"/>
            <a:ext cx="490803" cy="528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3714737" y="5445224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입력 </a:t>
            </a:r>
            <a:r>
              <a:rPr lang="en-US" altLang="ko-KR" dirty="0" smtClean="0"/>
              <a:t>List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789154" y="2343824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57" name="타원 56"/>
          <p:cNvSpPr/>
          <p:nvPr/>
        </p:nvSpPr>
        <p:spPr>
          <a:xfrm>
            <a:off x="4067334" y="1664804"/>
            <a:ext cx="2087712" cy="168693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830848" y="3829604"/>
            <a:ext cx="9601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/>
              <a:t>일자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일</a:t>
            </a:r>
            <a:r>
              <a:rPr lang="ko-KR" altLang="en-US" sz="1100" dirty="0"/>
              <a:t>시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843808" y="381779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현재날짜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314248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95536" y="379643"/>
            <a:ext cx="8256151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전체 재고 조회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95536" y="1231510"/>
            <a:ext cx="8256151" cy="4357730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786" y="748975"/>
            <a:ext cx="425901" cy="45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3714737" y="3212976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검색 </a:t>
            </a:r>
            <a:r>
              <a:rPr lang="en-US" altLang="ko-KR" dirty="0" smtClean="0"/>
              <a:t>List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21391" y="588873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err="1" smtClean="0"/>
              <a:t>총금액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672302" y="5965387"/>
            <a:ext cx="96013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652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95536" y="379643"/>
            <a:ext cx="8256151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검색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5086" y="1027190"/>
            <a:ext cx="646332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코드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22806" y="1028042"/>
            <a:ext cx="646332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품명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92950" y="1027679"/>
            <a:ext cx="877163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err="1" smtClean="0"/>
              <a:t>납품처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342152" y="1098205"/>
            <a:ext cx="96013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419872" y="1099178"/>
            <a:ext cx="96013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940152" y="1099178"/>
            <a:ext cx="96013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668344" y="1013402"/>
            <a:ext cx="646332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입력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670541"/>
            <a:ext cx="8256399" cy="3881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7991511" y="5727913"/>
            <a:ext cx="64633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531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76200">
          <a:solidFill>
            <a:srgbClr val="FF000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143</Words>
  <Application>Microsoft Office PowerPoint</Application>
  <PresentationFormat>화면 슬라이드 쇼(4:3)</PresentationFormat>
  <Paragraphs>82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23</cp:revision>
  <dcterms:created xsi:type="dcterms:W3CDTF">2020-08-11T01:07:07Z</dcterms:created>
  <dcterms:modified xsi:type="dcterms:W3CDTF">2020-08-13T07:30:59Z</dcterms:modified>
</cp:coreProperties>
</file>