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75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62" r:id="rId6"/>
    <p:sldId id="267" r:id="rId7"/>
    <p:sldId id="263" r:id="rId8"/>
    <p:sldId id="261" r:id="rId9"/>
    <p:sldId id="260" r:id="rId10"/>
    <p:sldId id="272" r:id="rId11"/>
    <p:sldId id="275" r:id="rId12"/>
    <p:sldId id="268" r:id="rId13"/>
    <p:sldId id="276" r:id="rId14"/>
    <p:sldId id="277" r:id="rId15"/>
    <p:sldId id="270" r:id="rId16"/>
    <p:sldId id="271" r:id="rId17"/>
    <p:sldId id="273" r:id="rId18"/>
    <p:sldId id="274" r:id="rId19"/>
    <p:sldId id="269" r:id="rId20"/>
    <p:sldId id="264" r:id="rId21"/>
    <p:sldId id="278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75" d="100"/>
          <a:sy n="75" d="100"/>
        </p:scale>
        <p:origin x="-147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A0AA81CB-3F95-4F1D-980D-E515147088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14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77E83FFB-ECF6-49AB-825F-9FFE907381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3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201AE-F90F-4752-BD1A-B95F76875FD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26A158D-F3ED-4313-A3DE-BED231D672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FF275-470B-46A5-9088-DDA9E517A0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1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2F03B-FC1E-4EFB-8ABE-EFAA4E51234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9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7861A-3625-49D8-94C0-8CBD95A2856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5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E170-750F-48E9-96DB-E4F47876F2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2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58E24-7C2C-446C-8839-51E8B4D9AC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1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69BCF-9DCD-4B13-B3DE-E57FF18D92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61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1D1CD-F91C-47F7-8055-15F113E3A4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F07F-FFDE-4061-8C50-2E95D17C96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85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D2466-9F5B-45C1-BC13-7E3AA57593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516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B1FFF-3062-4D3A-81F1-A1D5F0A241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0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E860F-3BCB-4EE7-AB48-9404A382DB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92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8A4-CE1A-4A48-B63D-A3296860D7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1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1971D-BAA1-4393-B6E3-EAD02F0369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37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5B648-814F-4E27-BFB4-CF29A6945C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21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1844B3-F854-4BE6-93EE-71C9A4D3B73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502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0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8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9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2단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8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98AFE-9554-4C58-B8A9-D9A41F70807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755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1/18/2021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C6B22-AAE6-419E-9DDF-9EF2021EDB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43089-979F-41BD-881A-D4D074B91D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7FE72-0D41-412F-B4E0-496E6198B1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9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2348-2DC6-423B-AEF4-EE1411D5518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47C4-7F65-4564-AB21-0129CFE9D2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B032-A65B-4E4B-B5E3-30FC73EE62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8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6D83C19E-0769-4970-B9DE-0DDD1CC04AA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5183A1C-CC7E-42B4-8FE6-DDF045CB20A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14FD69-4A85-4715-A222-ABB225B63BC6}" type="datetimeFigureOut">
              <a:rPr lang="en-US" smtClean="0">
                <a:solidFill>
                  <a:prstClr val="black"/>
                </a:solidFill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1/18/2021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D4C49B74-5DB2-4B03-B1D2-7F6A3C51C318}" type="slidenum">
              <a:rPr lang="en-US" smtClean="0">
                <a:solidFill>
                  <a:prstClr val="black"/>
                </a:solidFill>
                <a:ea typeface="+mn-ea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8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1" hangingPunct="1">
        <a:buChar char="•"/>
        <a:defRPr sz="2800">
          <a:latin typeface="+mn-lt"/>
        </a:defRPr>
      </a:lvl1pPr>
      <a:lvl2pPr marL="742950" indent="-285750" eaLnBrk="1" latinLnBrk="1" hangingPunct="1">
        <a:buChar char="–"/>
        <a:defRPr sz="2400">
          <a:latin typeface="+mn-lt"/>
        </a:defRPr>
      </a:lvl2pPr>
      <a:lvl3pPr marL="1143000" indent="-228600" eaLnBrk="1" latinLnBrk="1" hangingPunct="1">
        <a:buChar char="•"/>
        <a:defRPr sz="2400">
          <a:latin typeface="+mn-lt"/>
        </a:defRPr>
      </a:lvl3pPr>
      <a:lvl4pPr marL="1600200" indent="-228600" eaLnBrk="1" latinLnBrk="1" hangingPunct="1">
        <a:buChar char="–"/>
        <a:defRPr sz="2000">
          <a:latin typeface="+mn-lt"/>
        </a:defRPr>
      </a:lvl4pPr>
      <a:lvl5pPr marL="2057400" indent="-228600" eaLnBrk="1" latinLnBrk="1" hangingPunct="1">
        <a:buChar char="»"/>
        <a:defRPr sz="2000">
          <a:latin typeface="+mn-lt"/>
        </a:defRPr>
      </a:lvl5pPr>
      <a:lvl6pPr marL="2514600" indent="-228600" eaLnBrk="1" latinLnBrk="1" hangingPunct="1">
        <a:buChar char="•"/>
        <a:defRPr sz="2000"/>
      </a:lvl6pPr>
      <a:lvl7pPr marL="2971800" indent="-228600" eaLnBrk="1" latinLnBrk="1" hangingPunct="1">
        <a:buChar char="•"/>
        <a:defRPr sz="2000"/>
      </a:lvl7pPr>
      <a:lvl8pPr marL="3429000" indent="-228600" eaLnBrk="1" latinLnBrk="1" hangingPunct="1">
        <a:buChar char="•"/>
        <a:defRPr sz="2000"/>
      </a:lvl8pPr>
      <a:lvl9pPr marL="3886200" indent="-228600" eaLnBrk="1" latin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381000"/>
            <a:ext cx="6795864" cy="1470025"/>
          </a:xfrm>
        </p:spPr>
        <p:txBody>
          <a:bodyPr/>
          <a:lstStyle/>
          <a:p>
            <a:r>
              <a:rPr lang="ko-KR" altLang="en-US" sz="6000" dirty="0" smtClean="0">
                <a:solidFill>
                  <a:srgbClr val="00B0F0"/>
                </a:solidFill>
                <a:effectLst>
                  <a:glow rad="12700">
                    <a:srgbClr val="FFFF00"/>
                  </a:glow>
                </a:effectLst>
                <a:ea typeface="굴림" charset="-127"/>
              </a:rPr>
              <a:t>물류 재고 프로그램</a:t>
            </a:r>
            <a:endParaRPr lang="ko-KR" altLang="en-US" sz="6000" dirty="0">
              <a:solidFill>
                <a:srgbClr val="00B0F0"/>
              </a:solidFill>
              <a:effectLst>
                <a:glow rad="12700">
                  <a:srgbClr val="FFFF00"/>
                </a:glow>
              </a:effectLst>
              <a:ea typeface="굴림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8240" y="4687416"/>
            <a:ext cx="3956248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우종훈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송진영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서주형</a:t>
            </a:r>
            <a:endParaRPr lang="ko-KR" altLang="en-US" sz="2800" dirty="0">
              <a:solidFill>
                <a:srgbClr val="FFFF0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1396592"/>
            <a:ext cx="8866570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781634"/>
            <a:ext cx="8891846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" y="0"/>
            <a:ext cx="907432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3"/>
          <a:stretch/>
        </p:blipFill>
        <p:spPr bwMode="auto">
          <a:xfrm>
            <a:off x="43408" y="0"/>
            <a:ext cx="913388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" y="1164657"/>
            <a:ext cx="3931175" cy="366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2861" y="5159060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관리자 모드</a:t>
            </a:r>
            <a:r>
              <a:rPr lang="en-US" altLang="ko-KR" sz="2000" b="1" dirty="0" smtClean="0"/>
              <a:t>/  </a:t>
            </a:r>
            <a:r>
              <a:rPr lang="ko-KR" altLang="en-US" sz="2000" b="1" dirty="0" smtClean="0"/>
              <a:t>입고담당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출고 담당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로그인 시 해당 화면으로  자동 전환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4272930" cy="54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31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16"/>
            <a:ext cx="8568952" cy="631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581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 담당자 로그인 시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입고되는 물품  입력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신규 등록</a:t>
            </a:r>
            <a:endParaRPr lang="ko-KR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" y="781138"/>
            <a:ext cx="5472608" cy="60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프로그램 시연</a:t>
            </a:r>
            <a:endParaRPr lang="ko-KR" alt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5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 smtClean="0"/>
              <a:t>QnA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17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7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목  차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5558" y="1124744"/>
            <a:ext cx="2347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 개발환경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제작 개요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사전 계획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코딩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마  무  리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개발 환경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5297171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응용프로그램 활용을 통하여 숙련도 향상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코딩 기술 능숙화</a:t>
            </a:r>
            <a:endParaRPr lang="ko-KR" altLang="en-US" sz="2000" b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29" y="1095563"/>
            <a:ext cx="4476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3" y="3179441"/>
            <a:ext cx="2240657" cy="1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05" y="3098977"/>
            <a:ext cx="2678139" cy="16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1127020"/>
            <a:ext cx="1996436" cy="1874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3194027"/>
            <a:ext cx="1654393" cy="16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92888" cy="553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1506" y="888028"/>
            <a:ext cx="3722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물류 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출고 시스템 흐름도 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네트워크  활용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7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1684" y="937980"/>
            <a:ext cx="8150756" cy="4738795"/>
            <a:chOff x="3102770" y="920464"/>
            <a:chExt cx="5932360" cy="3904438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420" y="2670137"/>
              <a:ext cx="2903710" cy="169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770" y="2684552"/>
              <a:ext cx="3017566" cy="1680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06116" y="4270904"/>
              <a:ext cx="10055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 smtClean="0"/>
                <a:t>A</a:t>
              </a:r>
              <a:endParaRPr lang="ko-KR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5765" y="4270904"/>
              <a:ext cx="10150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/>
                <a:t>B</a:t>
              </a:r>
              <a:endParaRPr lang="ko-KR" altLang="en-US" sz="2000" b="1" dirty="0"/>
            </a:p>
          </p:txBody>
        </p:sp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682" y="920464"/>
              <a:ext cx="1368152" cy="114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578509" y="1993605"/>
              <a:ext cx="1261884" cy="49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물류센터</a:t>
              </a:r>
              <a:endParaRPr lang="ko-KR" altLang="en-US" sz="2000" b="1" dirty="0"/>
            </a:p>
          </p:txBody>
        </p:sp>
        <p:sp>
          <p:nvSpPr>
            <p:cNvPr id="2" name="위쪽/아래쪽 화살표 1"/>
            <p:cNvSpPr/>
            <p:nvPr/>
          </p:nvSpPr>
          <p:spPr>
            <a:xfrm rot="2406027">
              <a:off x="5112059" y="1918851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위쪽/아래쪽 화살표 13"/>
            <p:cNvSpPr/>
            <p:nvPr/>
          </p:nvSpPr>
          <p:spPr>
            <a:xfrm rot="19220192">
              <a:off x="6997744" y="1920167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095" y="912964"/>
            <a:ext cx="522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두 개 이상의 다중 창고 관리 시스템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물품 위치 관리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18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27002" y="2700294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37" y="117893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5" y="1908355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아래쪽 화살표 26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27784" y="4317494"/>
            <a:ext cx="418201" cy="586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0020"/>
            <a:ext cx="1760238" cy="129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3" y="4222713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714530" y="39182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64427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5965708" y="4437112"/>
            <a:ext cx="982556" cy="4789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6034277" y="5085184"/>
            <a:ext cx="309315" cy="423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85" y="4049103"/>
            <a:ext cx="2919723" cy="22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73" y="1938862"/>
            <a:ext cx="1779609" cy="12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V="1">
            <a:off x="5936127" y="3068960"/>
            <a:ext cx="1012137" cy="15719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입고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7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47" y="1849794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4970456" y="3285869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35771" y="4250351"/>
            <a:ext cx="664158" cy="7648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5" y="2824446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6042588" y="4077073"/>
            <a:ext cx="358993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9" y="409829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93277" y="383668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3" y="5015200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1" y="4910138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6092978" y="4998373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12210" y="2757709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88" y="123785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29" y="3885993"/>
            <a:ext cx="2921406" cy="225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출</a:t>
            </a:r>
            <a:r>
              <a:rPr lang="ko-KR" altLang="en-US" sz="2800" b="1" dirty="0" smtClean="0"/>
              <a:t>고 화면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52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14" y="997000"/>
            <a:ext cx="4410075" cy="488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5" y="1042492"/>
            <a:ext cx="2828925" cy="335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76064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601043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 performance presentation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performance presentation</Template>
  <TotalTime>170</TotalTime>
  <Words>187</Words>
  <Application>Microsoft Office PowerPoint</Application>
  <PresentationFormat>화면 슬라이드 쇼(4:3)</PresentationFormat>
  <Paragraphs>55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Financial performance presentation</vt:lpstr>
      <vt:lpstr>1_Custom Design</vt:lpstr>
      <vt:lpstr>DesignTemplate</vt:lpstr>
      <vt:lpstr>물류 재고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실적</dc:title>
  <dc:creator>User</dc:creator>
  <cp:lastModifiedBy>User</cp:lastModifiedBy>
  <cp:revision>23</cp:revision>
  <dcterms:created xsi:type="dcterms:W3CDTF">2020-08-18T06:09:17Z</dcterms:created>
  <dcterms:modified xsi:type="dcterms:W3CDTF">2021-01-18T07:26:40Z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TC010175311042</vt:lpwstr>
  </property>
</Properties>
</file>