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E8F43-286A-4DA3-94EE-E4E16D199CDC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073ABAC4-99AD-439B-B1D1-CBDB4232946C}">
      <dgm:prSet phldrT="[텍스트]"/>
      <dgm:spPr/>
      <dgm:t>
        <a:bodyPr/>
        <a:lstStyle/>
        <a:p>
          <a:pPr latinLnBrk="1"/>
          <a:r>
            <a:rPr lang="ko-KR" altLang="en-US" dirty="0" smtClean="0"/>
            <a:t>기획</a:t>
          </a:r>
          <a:r>
            <a:rPr lang="en-US" altLang="ko-KR" dirty="0" smtClean="0"/>
            <a:t>(</a:t>
          </a:r>
          <a:r>
            <a:rPr lang="ko-KR" altLang="en-US" dirty="0" smtClean="0"/>
            <a:t>문서작업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FE9F4EB5-88F5-47FD-9D81-03BA812C9F75}" type="parTrans" cxnId="{2200CC7E-7BC5-4969-AF9A-17E077DA3F10}">
      <dgm:prSet/>
      <dgm:spPr/>
      <dgm:t>
        <a:bodyPr/>
        <a:lstStyle/>
        <a:p>
          <a:pPr latinLnBrk="1"/>
          <a:endParaRPr lang="ko-KR" altLang="en-US"/>
        </a:p>
      </dgm:t>
    </dgm:pt>
    <dgm:pt modelId="{AF757DC8-D876-4380-B597-C1C42151DAA9}" type="sibTrans" cxnId="{2200CC7E-7BC5-4969-AF9A-17E077DA3F10}">
      <dgm:prSet/>
      <dgm:spPr/>
      <dgm:t>
        <a:bodyPr/>
        <a:lstStyle/>
        <a:p>
          <a:pPr latinLnBrk="1"/>
          <a:endParaRPr lang="ko-KR" altLang="en-US"/>
        </a:p>
      </dgm:t>
    </dgm:pt>
    <dgm:pt modelId="{71145D34-654E-469B-8A3A-611F8B7B2247}">
      <dgm:prSet phldrT="[텍스트]"/>
      <dgm:spPr/>
      <dgm:t>
        <a:bodyPr/>
        <a:lstStyle/>
        <a:p>
          <a:pPr latinLnBrk="1"/>
          <a:r>
            <a:rPr lang="ko-KR" altLang="en-US" dirty="0" smtClean="0"/>
            <a:t>구현</a:t>
          </a:r>
          <a:endParaRPr lang="ko-KR" altLang="en-US" dirty="0"/>
        </a:p>
      </dgm:t>
    </dgm:pt>
    <dgm:pt modelId="{28A8A6FB-B9AA-4210-ADFE-2A5F8FA013D5}" type="parTrans" cxnId="{43FD5864-2147-47AE-9C96-B3A3AB2EB3D1}">
      <dgm:prSet/>
      <dgm:spPr/>
      <dgm:t>
        <a:bodyPr/>
        <a:lstStyle/>
        <a:p>
          <a:pPr latinLnBrk="1"/>
          <a:endParaRPr lang="ko-KR" altLang="en-US"/>
        </a:p>
      </dgm:t>
    </dgm:pt>
    <dgm:pt modelId="{43162738-F85D-47CB-94F4-BB4406CB699F}" type="sibTrans" cxnId="{43FD5864-2147-47AE-9C96-B3A3AB2EB3D1}">
      <dgm:prSet/>
      <dgm:spPr/>
      <dgm:t>
        <a:bodyPr/>
        <a:lstStyle/>
        <a:p>
          <a:pPr latinLnBrk="1"/>
          <a:endParaRPr lang="ko-KR" altLang="en-US"/>
        </a:p>
      </dgm:t>
    </dgm:pt>
    <dgm:pt modelId="{CD6E493A-81D8-4511-9F4D-B0826A33EC5E}">
      <dgm:prSet phldrT="[텍스트]"/>
      <dgm:spPr/>
      <dgm:t>
        <a:bodyPr/>
        <a:lstStyle/>
        <a:p>
          <a:pPr latinLnBrk="1"/>
          <a:r>
            <a:rPr lang="ko-KR" altLang="en-US" dirty="0" smtClean="0"/>
            <a:t>디자인</a:t>
          </a:r>
          <a:endParaRPr lang="ko-KR" altLang="en-US" dirty="0"/>
        </a:p>
      </dgm:t>
    </dgm:pt>
    <dgm:pt modelId="{3A36C946-6E3F-4E41-B963-D09F076628CB}" type="parTrans" cxnId="{B95D9981-8D37-4401-9AAF-65507F9A2DE3}">
      <dgm:prSet/>
      <dgm:spPr/>
      <dgm:t>
        <a:bodyPr/>
        <a:lstStyle/>
        <a:p>
          <a:pPr latinLnBrk="1"/>
          <a:endParaRPr lang="ko-KR" altLang="en-US"/>
        </a:p>
      </dgm:t>
    </dgm:pt>
    <dgm:pt modelId="{44F77FC7-02CD-4D2B-9AB9-BFC734DBE8ED}" type="sibTrans" cxnId="{B95D9981-8D37-4401-9AAF-65507F9A2DE3}">
      <dgm:prSet/>
      <dgm:spPr/>
      <dgm:t>
        <a:bodyPr/>
        <a:lstStyle/>
        <a:p>
          <a:pPr latinLnBrk="1"/>
          <a:endParaRPr lang="ko-KR" altLang="en-US"/>
        </a:p>
      </dgm:t>
    </dgm:pt>
    <dgm:pt modelId="{131C16D5-B388-4B24-8978-A1C7D2BDAD5D}">
      <dgm:prSet phldrT="[텍스트]"/>
      <dgm:spPr/>
      <dgm:t>
        <a:bodyPr/>
        <a:lstStyle/>
        <a:p>
          <a:pPr latinLnBrk="1"/>
          <a:r>
            <a:rPr lang="ko-KR" altLang="en-US" dirty="0" smtClean="0"/>
            <a:t>이상헌</a:t>
          </a:r>
          <a:endParaRPr lang="ko-KR" altLang="en-US" dirty="0"/>
        </a:p>
      </dgm:t>
    </dgm:pt>
    <dgm:pt modelId="{723679B2-394D-467F-8FA9-CDFB9CEA29AD}" type="parTrans" cxnId="{F44430D0-4B8C-4639-A11F-1D54D27BA3E2}">
      <dgm:prSet/>
      <dgm:spPr/>
      <dgm:t>
        <a:bodyPr/>
        <a:lstStyle/>
        <a:p>
          <a:pPr latinLnBrk="1"/>
          <a:endParaRPr lang="ko-KR" altLang="en-US"/>
        </a:p>
      </dgm:t>
    </dgm:pt>
    <dgm:pt modelId="{0DB4B438-BC13-44FC-87EE-B0BC1C04708C}" type="sibTrans" cxnId="{F44430D0-4B8C-4639-A11F-1D54D27BA3E2}">
      <dgm:prSet/>
      <dgm:spPr/>
      <dgm:t>
        <a:bodyPr/>
        <a:lstStyle/>
        <a:p>
          <a:pPr latinLnBrk="1"/>
          <a:endParaRPr lang="ko-KR" altLang="en-US"/>
        </a:p>
      </dgm:t>
    </dgm:pt>
    <dgm:pt modelId="{5241D353-C3B8-4DD1-8D5C-67E6DE361EE2}">
      <dgm:prSet phldrT="[텍스트]"/>
      <dgm:spPr/>
      <dgm:t>
        <a:bodyPr/>
        <a:lstStyle/>
        <a:p>
          <a:pPr latinLnBrk="1"/>
          <a:r>
            <a:rPr lang="ko-KR" altLang="en-US" dirty="0" smtClean="0"/>
            <a:t>김완수</a:t>
          </a:r>
          <a:endParaRPr lang="ko-KR" altLang="en-US" dirty="0"/>
        </a:p>
      </dgm:t>
    </dgm:pt>
    <dgm:pt modelId="{43865D1E-DEC3-4FEE-BB0F-FD9EBEB034AF}" type="parTrans" cxnId="{C26C54CA-0131-42E0-9275-FDCED87251FC}">
      <dgm:prSet/>
      <dgm:spPr/>
      <dgm:t>
        <a:bodyPr/>
        <a:lstStyle/>
        <a:p>
          <a:pPr latinLnBrk="1"/>
          <a:endParaRPr lang="ko-KR" altLang="en-US"/>
        </a:p>
      </dgm:t>
    </dgm:pt>
    <dgm:pt modelId="{78E77CD1-8FB0-4113-B8FD-6FDB9D59E74D}" type="sibTrans" cxnId="{C26C54CA-0131-42E0-9275-FDCED87251FC}">
      <dgm:prSet/>
      <dgm:spPr/>
      <dgm:t>
        <a:bodyPr/>
        <a:lstStyle/>
        <a:p>
          <a:pPr latinLnBrk="1"/>
          <a:endParaRPr lang="ko-KR" altLang="en-US"/>
        </a:p>
      </dgm:t>
    </dgm:pt>
    <dgm:pt modelId="{6E03E6A0-7175-4237-ACEC-850D7D894347}">
      <dgm:prSet phldrT="[텍스트]"/>
      <dgm:spPr/>
      <dgm:t>
        <a:bodyPr/>
        <a:lstStyle/>
        <a:p>
          <a:pPr latinLnBrk="1"/>
          <a:r>
            <a:rPr lang="ko-KR" altLang="en-US" dirty="0" smtClean="0"/>
            <a:t>서주형</a:t>
          </a:r>
          <a:endParaRPr lang="ko-KR" altLang="en-US" dirty="0"/>
        </a:p>
      </dgm:t>
    </dgm:pt>
    <dgm:pt modelId="{6D679186-0254-4AD0-B39D-4708B3CD7A38}" type="parTrans" cxnId="{E511DFE0-4ED6-4749-9FE9-4B70158886A6}">
      <dgm:prSet/>
      <dgm:spPr/>
      <dgm:t>
        <a:bodyPr/>
        <a:lstStyle/>
        <a:p>
          <a:pPr latinLnBrk="1"/>
          <a:endParaRPr lang="ko-KR" altLang="en-US"/>
        </a:p>
      </dgm:t>
    </dgm:pt>
    <dgm:pt modelId="{AE4BF847-CC64-4A1E-8567-1808BA693585}" type="sibTrans" cxnId="{E511DFE0-4ED6-4749-9FE9-4B70158886A6}">
      <dgm:prSet/>
      <dgm:spPr/>
      <dgm:t>
        <a:bodyPr/>
        <a:lstStyle/>
        <a:p>
          <a:pPr latinLnBrk="1"/>
          <a:endParaRPr lang="ko-KR" altLang="en-US"/>
        </a:p>
      </dgm:t>
    </dgm:pt>
    <dgm:pt modelId="{73B8DBA7-2026-4246-BDED-64207FB58CC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강예영</a:t>
          </a:r>
          <a:endParaRPr lang="ko-KR" altLang="en-US" dirty="0"/>
        </a:p>
      </dgm:t>
    </dgm:pt>
    <dgm:pt modelId="{D042EBDB-9505-4E00-B733-915D0C94DF9D}" type="parTrans" cxnId="{8471B484-EFCC-4E68-95A5-84A2463A39EF}">
      <dgm:prSet/>
      <dgm:spPr/>
      <dgm:t>
        <a:bodyPr/>
        <a:lstStyle/>
        <a:p>
          <a:pPr latinLnBrk="1"/>
          <a:endParaRPr lang="ko-KR" altLang="en-US"/>
        </a:p>
      </dgm:t>
    </dgm:pt>
    <dgm:pt modelId="{39960F4D-4A4F-4D64-BF32-9296BDF57BD3}" type="sibTrans" cxnId="{8471B484-EFCC-4E68-95A5-84A2463A39EF}">
      <dgm:prSet/>
      <dgm:spPr/>
      <dgm:t>
        <a:bodyPr/>
        <a:lstStyle/>
        <a:p>
          <a:pPr latinLnBrk="1"/>
          <a:endParaRPr lang="ko-KR" altLang="en-US"/>
        </a:p>
      </dgm:t>
    </dgm:pt>
    <dgm:pt modelId="{AD7A1455-67D9-46E1-899F-9132879D973C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21C3B059-8AD7-441D-90FC-4CB535229AB9}" type="parTrans" cxnId="{B92B7C61-DB6D-49FE-AAF9-72464C42B968}">
      <dgm:prSet/>
      <dgm:spPr/>
      <dgm:t>
        <a:bodyPr/>
        <a:lstStyle/>
        <a:p>
          <a:pPr latinLnBrk="1"/>
          <a:endParaRPr lang="ko-KR" altLang="en-US"/>
        </a:p>
      </dgm:t>
    </dgm:pt>
    <dgm:pt modelId="{4DA6576F-EEA1-47FC-B1B9-CFC84FEBAAA2}" type="sibTrans" cxnId="{B92B7C61-DB6D-49FE-AAF9-72464C42B968}">
      <dgm:prSet/>
      <dgm:spPr/>
      <dgm:t>
        <a:bodyPr/>
        <a:lstStyle/>
        <a:p>
          <a:pPr latinLnBrk="1"/>
          <a:endParaRPr lang="ko-KR" altLang="en-US"/>
        </a:p>
      </dgm:t>
    </dgm:pt>
    <dgm:pt modelId="{7C8E177B-9566-4922-8E58-F55014889688}">
      <dgm:prSet phldrT="[텍스트]"/>
      <dgm:spPr/>
      <dgm:t>
        <a:bodyPr/>
        <a:lstStyle/>
        <a:p>
          <a:pPr latinLnBrk="1"/>
          <a:r>
            <a:rPr lang="ko-KR" altLang="en-US" dirty="0" smtClean="0"/>
            <a:t>최재혁</a:t>
          </a:r>
          <a:endParaRPr lang="ko-KR" altLang="en-US" dirty="0"/>
        </a:p>
      </dgm:t>
    </dgm:pt>
    <dgm:pt modelId="{D441F51E-773F-4CC7-8761-1CBE16C8E1F7}" type="parTrans" cxnId="{78BD3A95-DFE8-4DB8-AE34-C33978C82053}">
      <dgm:prSet/>
      <dgm:spPr/>
      <dgm:t>
        <a:bodyPr/>
        <a:lstStyle/>
        <a:p>
          <a:pPr latinLnBrk="1"/>
          <a:endParaRPr lang="ko-KR" altLang="en-US"/>
        </a:p>
      </dgm:t>
    </dgm:pt>
    <dgm:pt modelId="{BA24B97F-427B-4E7E-9E57-B2ABF8252AEC}" type="sibTrans" cxnId="{78BD3A95-DFE8-4DB8-AE34-C33978C82053}">
      <dgm:prSet/>
      <dgm:spPr/>
      <dgm:t>
        <a:bodyPr/>
        <a:lstStyle/>
        <a:p>
          <a:pPr latinLnBrk="1"/>
          <a:endParaRPr lang="ko-KR" altLang="en-US"/>
        </a:p>
      </dgm:t>
    </dgm:pt>
    <dgm:pt modelId="{206DDB63-A21D-42C6-B33D-E3BB893ADA5B}">
      <dgm:prSet/>
      <dgm:spPr/>
      <dgm:t>
        <a:bodyPr/>
        <a:lstStyle/>
        <a:p>
          <a:pPr latinLnBrk="1"/>
          <a:r>
            <a:rPr lang="ko-KR" altLang="en-US" dirty="0" smtClean="0"/>
            <a:t>송진영</a:t>
          </a:r>
          <a:endParaRPr lang="ko-KR" altLang="en-US" dirty="0"/>
        </a:p>
      </dgm:t>
    </dgm:pt>
    <dgm:pt modelId="{76258813-0E7B-418F-B0C1-20215AB778DD}" type="parTrans" cxnId="{B9F4E627-0AFA-44A6-8BBD-7BB88962491D}">
      <dgm:prSet/>
      <dgm:spPr/>
      <dgm:t>
        <a:bodyPr/>
        <a:lstStyle/>
        <a:p>
          <a:pPr latinLnBrk="1"/>
          <a:endParaRPr lang="ko-KR" altLang="en-US"/>
        </a:p>
      </dgm:t>
    </dgm:pt>
    <dgm:pt modelId="{EF2BA5D5-C956-4CE6-AAE5-0EA5937A8477}" type="sibTrans" cxnId="{B9F4E627-0AFA-44A6-8BBD-7BB88962491D}">
      <dgm:prSet/>
      <dgm:spPr/>
      <dgm:t>
        <a:bodyPr/>
        <a:lstStyle/>
        <a:p>
          <a:pPr latinLnBrk="1"/>
          <a:endParaRPr lang="ko-KR" altLang="en-US"/>
        </a:p>
      </dgm:t>
    </dgm:pt>
    <dgm:pt modelId="{C4424C31-C76D-4E59-BE30-7B4BC0066C27}">
      <dgm:prSet/>
      <dgm:spPr/>
      <dgm:t>
        <a:bodyPr/>
        <a:lstStyle/>
        <a:p>
          <a:pPr latinLnBrk="1"/>
          <a:r>
            <a:rPr lang="ko-KR" altLang="en-US" dirty="0" smtClean="0"/>
            <a:t>이은수</a:t>
          </a:r>
          <a:endParaRPr lang="ko-KR" altLang="en-US" dirty="0"/>
        </a:p>
      </dgm:t>
    </dgm:pt>
    <dgm:pt modelId="{18DFB7AF-403B-452B-BABB-968D1E99387F}" type="parTrans" cxnId="{A4D58E22-3D26-49E4-981B-2F6463F31A7C}">
      <dgm:prSet/>
      <dgm:spPr/>
      <dgm:t>
        <a:bodyPr/>
        <a:lstStyle/>
        <a:p>
          <a:pPr latinLnBrk="1"/>
          <a:endParaRPr lang="ko-KR" altLang="en-US"/>
        </a:p>
      </dgm:t>
    </dgm:pt>
    <dgm:pt modelId="{367E5964-2999-4F1C-AC88-E98F25E7C011}" type="sibTrans" cxnId="{A4D58E22-3D26-49E4-981B-2F6463F31A7C}">
      <dgm:prSet/>
      <dgm:spPr/>
      <dgm:t>
        <a:bodyPr/>
        <a:lstStyle/>
        <a:p>
          <a:pPr latinLnBrk="1"/>
          <a:endParaRPr lang="ko-KR" altLang="en-US"/>
        </a:p>
      </dgm:t>
    </dgm:pt>
    <dgm:pt modelId="{0257249B-675E-4BF8-8EF9-DAD0ACFFBE13}" type="pres">
      <dgm:prSet presAssocID="{174E8F43-286A-4DA3-94EE-E4E16D199CDC}" presName="compositeShape" presStyleCnt="0">
        <dgm:presLayoutVars>
          <dgm:chMax val="7"/>
          <dgm:dir/>
          <dgm:resizeHandles val="exact"/>
        </dgm:presLayoutVars>
      </dgm:prSet>
      <dgm:spPr/>
    </dgm:pt>
    <dgm:pt modelId="{E0D6F135-DD01-4E56-9414-04ED43C9B089}" type="pres">
      <dgm:prSet presAssocID="{073ABAC4-99AD-439B-B1D1-CBDB4232946C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99CA73F-F249-4E9F-B000-2728FED98DB0}" type="pres">
      <dgm:prSet presAssocID="{073ABAC4-99AD-439B-B1D1-CBDB4232946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CD36C0-910B-4110-9AC5-CF723971C845}" type="pres">
      <dgm:prSet presAssocID="{71145D34-654E-469B-8A3A-611F8B7B2247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8ABCE4E-9C64-430B-B31D-7A255A52EE82}" type="pres">
      <dgm:prSet presAssocID="{71145D34-654E-469B-8A3A-611F8B7B224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35D21C-E16E-4B32-91F8-2DC2C36BD212}" type="pres">
      <dgm:prSet presAssocID="{CD6E493A-81D8-4511-9F4D-B0826A33EC5E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3A6B2D5-10E2-4CDA-BFF9-90C6F1C6F806}" type="pres">
      <dgm:prSet presAssocID="{CD6E493A-81D8-4511-9F4D-B0826A33EC5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0D24141-52ED-4012-AF53-9F0EE91A4BF4}" type="presOf" srcId="{AD7A1455-67D9-46E1-899F-9132879D973C}" destId="{C8ABCE4E-9C64-430B-B31D-7A255A52EE82}" srcOrd="1" destOrd="3" presId="urn:microsoft.com/office/officeart/2005/8/layout/venn1"/>
    <dgm:cxn modelId="{E511DFE0-4ED6-4749-9FE9-4B70158886A6}" srcId="{073ABAC4-99AD-439B-B1D1-CBDB4232946C}" destId="{6E03E6A0-7175-4237-ACEC-850D7D894347}" srcOrd="0" destOrd="0" parTransId="{6D679186-0254-4AD0-B39D-4708B3CD7A38}" sibTransId="{AE4BF847-CC64-4A1E-8567-1808BA693585}"/>
    <dgm:cxn modelId="{2BD497B0-E362-4CC3-9D2C-521E7A66DB2A}" type="presOf" srcId="{71145D34-654E-469B-8A3A-611F8B7B2247}" destId="{C8ABCE4E-9C64-430B-B31D-7A255A52EE82}" srcOrd="1" destOrd="0" presId="urn:microsoft.com/office/officeart/2005/8/layout/venn1"/>
    <dgm:cxn modelId="{2200CC7E-7BC5-4969-AF9A-17E077DA3F10}" srcId="{174E8F43-286A-4DA3-94EE-E4E16D199CDC}" destId="{073ABAC4-99AD-439B-B1D1-CBDB4232946C}" srcOrd="0" destOrd="0" parTransId="{FE9F4EB5-88F5-47FD-9D81-03BA812C9F75}" sibTransId="{AF757DC8-D876-4380-B597-C1C42151DAA9}"/>
    <dgm:cxn modelId="{43FD5864-2147-47AE-9C96-B3A3AB2EB3D1}" srcId="{174E8F43-286A-4DA3-94EE-E4E16D199CDC}" destId="{71145D34-654E-469B-8A3A-611F8B7B2247}" srcOrd="1" destOrd="0" parTransId="{28A8A6FB-B9AA-4210-ADFE-2A5F8FA013D5}" sibTransId="{43162738-F85D-47CB-94F4-BB4406CB699F}"/>
    <dgm:cxn modelId="{CAFF8276-E075-42BC-9462-D4E94FA8182D}" type="presOf" srcId="{C4424C31-C76D-4E59-BE30-7B4BC0066C27}" destId="{0D35D21C-E16E-4B32-91F8-2DC2C36BD212}" srcOrd="0" destOrd="2" presId="urn:microsoft.com/office/officeart/2005/8/layout/venn1"/>
    <dgm:cxn modelId="{F44430D0-4B8C-4639-A11F-1D54D27BA3E2}" srcId="{71145D34-654E-469B-8A3A-611F8B7B2247}" destId="{131C16D5-B388-4B24-8978-A1C7D2BDAD5D}" srcOrd="0" destOrd="0" parTransId="{723679B2-394D-467F-8FA9-CDFB9CEA29AD}" sibTransId="{0DB4B438-BC13-44FC-87EE-B0BC1C04708C}"/>
    <dgm:cxn modelId="{78BD3A95-DFE8-4DB8-AE34-C33978C82053}" srcId="{073ABAC4-99AD-439B-B1D1-CBDB4232946C}" destId="{7C8E177B-9566-4922-8E58-F55014889688}" srcOrd="2" destOrd="0" parTransId="{D441F51E-773F-4CC7-8761-1CBE16C8E1F7}" sibTransId="{BA24B97F-427B-4E7E-9E57-B2ABF8252AEC}"/>
    <dgm:cxn modelId="{2BE21469-D2AC-4C70-A409-B372EB338D11}" type="presOf" srcId="{206DDB63-A21D-42C6-B33D-E3BB893ADA5B}" destId="{0D35D21C-E16E-4B32-91F8-2DC2C36BD212}" srcOrd="0" destOrd="1" presId="urn:microsoft.com/office/officeart/2005/8/layout/venn1"/>
    <dgm:cxn modelId="{B9F4E627-0AFA-44A6-8BBD-7BB88962491D}" srcId="{CD6E493A-81D8-4511-9F4D-B0826A33EC5E}" destId="{206DDB63-A21D-42C6-B33D-E3BB893ADA5B}" srcOrd="0" destOrd="0" parTransId="{76258813-0E7B-418F-B0C1-20215AB778DD}" sibTransId="{EF2BA5D5-C956-4CE6-AAE5-0EA5937A8477}"/>
    <dgm:cxn modelId="{AAC637C2-52E7-4AE6-9DA7-C03027CC8787}" type="presOf" srcId="{5241D353-C3B8-4DD1-8D5C-67E6DE361EE2}" destId="{C8ABCE4E-9C64-430B-B31D-7A255A52EE82}" srcOrd="1" destOrd="2" presId="urn:microsoft.com/office/officeart/2005/8/layout/venn1"/>
    <dgm:cxn modelId="{B92B7C61-DB6D-49FE-AAF9-72464C42B968}" srcId="{71145D34-654E-469B-8A3A-611F8B7B2247}" destId="{AD7A1455-67D9-46E1-899F-9132879D973C}" srcOrd="2" destOrd="0" parTransId="{21C3B059-8AD7-441D-90FC-4CB535229AB9}" sibTransId="{4DA6576F-EEA1-47FC-B1B9-CFC84FEBAAA2}"/>
    <dgm:cxn modelId="{A4D58E22-3D26-49E4-981B-2F6463F31A7C}" srcId="{CD6E493A-81D8-4511-9F4D-B0826A33EC5E}" destId="{C4424C31-C76D-4E59-BE30-7B4BC0066C27}" srcOrd="1" destOrd="0" parTransId="{18DFB7AF-403B-452B-BABB-968D1E99387F}" sibTransId="{367E5964-2999-4F1C-AC88-E98F25E7C011}"/>
    <dgm:cxn modelId="{DEAF61D3-CAF0-4A10-9EE3-DC4B9386C752}" type="presOf" srcId="{71145D34-654E-469B-8A3A-611F8B7B2247}" destId="{52CD36C0-910B-4110-9AC5-CF723971C845}" srcOrd="0" destOrd="0" presId="urn:microsoft.com/office/officeart/2005/8/layout/venn1"/>
    <dgm:cxn modelId="{38555883-47B8-4141-9952-6BCD265F6022}" type="presOf" srcId="{131C16D5-B388-4B24-8978-A1C7D2BDAD5D}" destId="{C8ABCE4E-9C64-430B-B31D-7A255A52EE82}" srcOrd="1" destOrd="1" presId="urn:microsoft.com/office/officeart/2005/8/layout/venn1"/>
    <dgm:cxn modelId="{C917992E-4F87-4913-AEDD-EB5F7C2C21A9}" type="presOf" srcId="{7C8E177B-9566-4922-8E58-F55014889688}" destId="{B99CA73F-F249-4E9F-B000-2728FED98DB0}" srcOrd="1" destOrd="3" presId="urn:microsoft.com/office/officeart/2005/8/layout/venn1"/>
    <dgm:cxn modelId="{8471B484-EFCC-4E68-95A5-84A2463A39EF}" srcId="{073ABAC4-99AD-439B-B1D1-CBDB4232946C}" destId="{73B8DBA7-2026-4246-BDED-64207FB58CC7}" srcOrd="1" destOrd="0" parTransId="{D042EBDB-9505-4E00-B733-915D0C94DF9D}" sibTransId="{39960F4D-4A4F-4D64-BF32-9296BDF57BD3}"/>
    <dgm:cxn modelId="{95D79DBB-989A-4CB4-9AC5-072501BB8645}" type="presOf" srcId="{AD7A1455-67D9-46E1-899F-9132879D973C}" destId="{52CD36C0-910B-4110-9AC5-CF723971C845}" srcOrd="0" destOrd="3" presId="urn:microsoft.com/office/officeart/2005/8/layout/venn1"/>
    <dgm:cxn modelId="{81F6267B-185F-48C3-B000-4E5523401FBA}" type="presOf" srcId="{6E03E6A0-7175-4237-ACEC-850D7D894347}" destId="{E0D6F135-DD01-4E56-9414-04ED43C9B089}" srcOrd="0" destOrd="1" presId="urn:microsoft.com/office/officeart/2005/8/layout/venn1"/>
    <dgm:cxn modelId="{B95D9981-8D37-4401-9AAF-65507F9A2DE3}" srcId="{174E8F43-286A-4DA3-94EE-E4E16D199CDC}" destId="{CD6E493A-81D8-4511-9F4D-B0826A33EC5E}" srcOrd="2" destOrd="0" parTransId="{3A36C946-6E3F-4E41-B963-D09F076628CB}" sibTransId="{44F77FC7-02CD-4D2B-9AB9-BFC734DBE8ED}"/>
    <dgm:cxn modelId="{387584CE-2BEA-47FC-8BC8-4F8821218329}" type="presOf" srcId="{CD6E493A-81D8-4511-9F4D-B0826A33EC5E}" destId="{03A6B2D5-10E2-4CDA-BFF9-90C6F1C6F806}" srcOrd="1" destOrd="0" presId="urn:microsoft.com/office/officeart/2005/8/layout/venn1"/>
    <dgm:cxn modelId="{B7EFAC82-6820-47FA-8887-45B5592625F9}" type="presOf" srcId="{073ABAC4-99AD-439B-B1D1-CBDB4232946C}" destId="{B99CA73F-F249-4E9F-B000-2728FED98DB0}" srcOrd="1" destOrd="0" presId="urn:microsoft.com/office/officeart/2005/8/layout/venn1"/>
    <dgm:cxn modelId="{CFB20FCF-D815-4407-B17A-4F0573130B8F}" type="presOf" srcId="{7C8E177B-9566-4922-8E58-F55014889688}" destId="{E0D6F135-DD01-4E56-9414-04ED43C9B089}" srcOrd="0" destOrd="3" presId="urn:microsoft.com/office/officeart/2005/8/layout/venn1"/>
    <dgm:cxn modelId="{66E1C406-D1BA-4C56-8E67-D6ADC17BB0BC}" type="presOf" srcId="{206DDB63-A21D-42C6-B33D-E3BB893ADA5B}" destId="{03A6B2D5-10E2-4CDA-BFF9-90C6F1C6F806}" srcOrd="1" destOrd="1" presId="urn:microsoft.com/office/officeart/2005/8/layout/venn1"/>
    <dgm:cxn modelId="{756E79DF-D5BE-4223-A14D-FDFD035A7FBA}" type="presOf" srcId="{131C16D5-B388-4B24-8978-A1C7D2BDAD5D}" destId="{52CD36C0-910B-4110-9AC5-CF723971C845}" srcOrd="0" destOrd="1" presId="urn:microsoft.com/office/officeart/2005/8/layout/venn1"/>
    <dgm:cxn modelId="{4E9F8BD8-2F91-407B-9467-BA0676EE4B70}" type="presOf" srcId="{073ABAC4-99AD-439B-B1D1-CBDB4232946C}" destId="{E0D6F135-DD01-4E56-9414-04ED43C9B089}" srcOrd="0" destOrd="0" presId="urn:microsoft.com/office/officeart/2005/8/layout/venn1"/>
    <dgm:cxn modelId="{92AA13C1-8E7E-4DC0-841A-0DBE895DA11F}" type="presOf" srcId="{73B8DBA7-2026-4246-BDED-64207FB58CC7}" destId="{B99CA73F-F249-4E9F-B000-2728FED98DB0}" srcOrd="1" destOrd="2" presId="urn:microsoft.com/office/officeart/2005/8/layout/venn1"/>
    <dgm:cxn modelId="{FBDB8116-90D0-4912-9B3D-09EF47D0E06A}" type="presOf" srcId="{C4424C31-C76D-4E59-BE30-7B4BC0066C27}" destId="{03A6B2D5-10E2-4CDA-BFF9-90C6F1C6F806}" srcOrd="1" destOrd="2" presId="urn:microsoft.com/office/officeart/2005/8/layout/venn1"/>
    <dgm:cxn modelId="{C6D9D1E6-9231-4174-90B4-D6927441B205}" type="presOf" srcId="{73B8DBA7-2026-4246-BDED-64207FB58CC7}" destId="{E0D6F135-DD01-4E56-9414-04ED43C9B089}" srcOrd="0" destOrd="2" presId="urn:microsoft.com/office/officeart/2005/8/layout/venn1"/>
    <dgm:cxn modelId="{C26C54CA-0131-42E0-9275-FDCED87251FC}" srcId="{71145D34-654E-469B-8A3A-611F8B7B2247}" destId="{5241D353-C3B8-4DD1-8D5C-67E6DE361EE2}" srcOrd="1" destOrd="0" parTransId="{43865D1E-DEC3-4FEE-BB0F-FD9EBEB034AF}" sibTransId="{78E77CD1-8FB0-4113-B8FD-6FDB9D59E74D}"/>
    <dgm:cxn modelId="{7AD3BD3A-1221-4848-B46D-7A477E78F34C}" type="presOf" srcId="{6E03E6A0-7175-4237-ACEC-850D7D894347}" destId="{B99CA73F-F249-4E9F-B000-2728FED98DB0}" srcOrd="1" destOrd="1" presId="urn:microsoft.com/office/officeart/2005/8/layout/venn1"/>
    <dgm:cxn modelId="{78359138-3B9D-48CF-BE06-B18F69900081}" type="presOf" srcId="{5241D353-C3B8-4DD1-8D5C-67E6DE361EE2}" destId="{52CD36C0-910B-4110-9AC5-CF723971C845}" srcOrd="0" destOrd="2" presId="urn:microsoft.com/office/officeart/2005/8/layout/venn1"/>
    <dgm:cxn modelId="{5674123D-A3ED-4B39-8890-FE3592902BB2}" type="presOf" srcId="{174E8F43-286A-4DA3-94EE-E4E16D199CDC}" destId="{0257249B-675E-4BF8-8EF9-DAD0ACFFBE13}" srcOrd="0" destOrd="0" presId="urn:microsoft.com/office/officeart/2005/8/layout/venn1"/>
    <dgm:cxn modelId="{2AB3F5C1-0F29-4776-BF12-C957E7C0C82A}" type="presOf" srcId="{CD6E493A-81D8-4511-9F4D-B0826A33EC5E}" destId="{0D35D21C-E16E-4B32-91F8-2DC2C36BD212}" srcOrd="0" destOrd="0" presId="urn:microsoft.com/office/officeart/2005/8/layout/venn1"/>
    <dgm:cxn modelId="{1841C2BD-B30D-4349-9C3F-52A449DEE811}" type="presParOf" srcId="{0257249B-675E-4BF8-8EF9-DAD0ACFFBE13}" destId="{E0D6F135-DD01-4E56-9414-04ED43C9B089}" srcOrd="0" destOrd="0" presId="urn:microsoft.com/office/officeart/2005/8/layout/venn1"/>
    <dgm:cxn modelId="{7E99A51D-5FBE-48C4-97F9-E8FD4806F227}" type="presParOf" srcId="{0257249B-675E-4BF8-8EF9-DAD0ACFFBE13}" destId="{B99CA73F-F249-4E9F-B000-2728FED98DB0}" srcOrd="1" destOrd="0" presId="urn:microsoft.com/office/officeart/2005/8/layout/venn1"/>
    <dgm:cxn modelId="{1CA10FCE-639F-4CBE-B4D9-D409CDD31A71}" type="presParOf" srcId="{0257249B-675E-4BF8-8EF9-DAD0ACFFBE13}" destId="{52CD36C0-910B-4110-9AC5-CF723971C845}" srcOrd="2" destOrd="0" presId="urn:microsoft.com/office/officeart/2005/8/layout/venn1"/>
    <dgm:cxn modelId="{2786A327-9817-4CCC-B3CC-86EF77B6C8E1}" type="presParOf" srcId="{0257249B-675E-4BF8-8EF9-DAD0ACFFBE13}" destId="{C8ABCE4E-9C64-430B-B31D-7A255A52EE82}" srcOrd="3" destOrd="0" presId="urn:microsoft.com/office/officeart/2005/8/layout/venn1"/>
    <dgm:cxn modelId="{665CC3B4-596F-43FA-8C16-FA76328E9508}" type="presParOf" srcId="{0257249B-675E-4BF8-8EF9-DAD0ACFFBE13}" destId="{0D35D21C-E16E-4B32-91F8-2DC2C36BD212}" srcOrd="4" destOrd="0" presId="urn:microsoft.com/office/officeart/2005/8/layout/venn1"/>
    <dgm:cxn modelId="{951709FA-4F4D-48C1-B651-C15FB55C14DE}" type="presParOf" srcId="{0257249B-675E-4BF8-8EF9-DAD0ACFFBE13}" destId="{03A6B2D5-10E2-4CDA-BFF9-90C6F1C6F80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4E8F43-286A-4DA3-94EE-E4E16D199CDC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073ABAC4-99AD-439B-B1D1-CBDB4232946C}">
      <dgm:prSet phldrT="[텍스트]"/>
      <dgm:spPr/>
      <dgm:t>
        <a:bodyPr/>
        <a:lstStyle/>
        <a:p>
          <a:pPr latinLnBrk="1"/>
          <a:r>
            <a:rPr lang="ko-KR" altLang="en-US" dirty="0" smtClean="0"/>
            <a:t>기획</a:t>
          </a:r>
          <a:r>
            <a:rPr lang="en-US" altLang="ko-KR" dirty="0" smtClean="0"/>
            <a:t>(</a:t>
          </a:r>
          <a:r>
            <a:rPr lang="ko-KR" altLang="en-US" dirty="0" smtClean="0"/>
            <a:t>문서작업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FE9F4EB5-88F5-47FD-9D81-03BA812C9F75}" type="parTrans" cxnId="{2200CC7E-7BC5-4969-AF9A-17E077DA3F10}">
      <dgm:prSet/>
      <dgm:spPr/>
      <dgm:t>
        <a:bodyPr/>
        <a:lstStyle/>
        <a:p>
          <a:pPr latinLnBrk="1"/>
          <a:endParaRPr lang="ko-KR" altLang="en-US"/>
        </a:p>
      </dgm:t>
    </dgm:pt>
    <dgm:pt modelId="{AF757DC8-D876-4380-B597-C1C42151DAA9}" type="sibTrans" cxnId="{2200CC7E-7BC5-4969-AF9A-17E077DA3F10}">
      <dgm:prSet/>
      <dgm:spPr/>
      <dgm:t>
        <a:bodyPr/>
        <a:lstStyle/>
        <a:p>
          <a:pPr latinLnBrk="1"/>
          <a:endParaRPr lang="ko-KR" altLang="en-US"/>
        </a:p>
      </dgm:t>
    </dgm:pt>
    <dgm:pt modelId="{71145D34-654E-469B-8A3A-611F8B7B2247}">
      <dgm:prSet phldrT="[텍스트]"/>
      <dgm:spPr/>
      <dgm:t>
        <a:bodyPr/>
        <a:lstStyle/>
        <a:p>
          <a:pPr latinLnBrk="1"/>
          <a:r>
            <a:rPr lang="ko-KR" altLang="en-US" dirty="0" smtClean="0"/>
            <a:t>구현</a:t>
          </a:r>
          <a:endParaRPr lang="ko-KR" altLang="en-US" dirty="0"/>
        </a:p>
      </dgm:t>
    </dgm:pt>
    <dgm:pt modelId="{28A8A6FB-B9AA-4210-ADFE-2A5F8FA013D5}" type="parTrans" cxnId="{43FD5864-2147-47AE-9C96-B3A3AB2EB3D1}">
      <dgm:prSet/>
      <dgm:spPr/>
      <dgm:t>
        <a:bodyPr/>
        <a:lstStyle/>
        <a:p>
          <a:pPr latinLnBrk="1"/>
          <a:endParaRPr lang="ko-KR" altLang="en-US"/>
        </a:p>
      </dgm:t>
    </dgm:pt>
    <dgm:pt modelId="{43162738-F85D-47CB-94F4-BB4406CB699F}" type="sibTrans" cxnId="{43FD5864-2147-47AE-9C96-B3A3AB2EB3D1}">
      <dgm:prSet/>
      <dgm:spPr/>
      <dgm:t>
        <a:bodyPr/>
        <a:lstStyle/>
        <a:p>
          <a:pPr latinLnBrk="1"/>
          <a:endParaRPr lang="ko-KR" altLang="en-US"/>
        </a:p>
      </dgm:t>
    </dgm:pt>
    <dgm:pt modelId="{CD6E493A-81D8-4511-9F4D-B0826A33EC5E}">
      <dgm:prSet phldrT="[텍스트]"/>
      <dgm:spPr/>
      <dgm:t>
        <a:bodyPr/>
        <a:lstStyle/>
        <a:p>
          <a:pPr latinLnBrk="1"/>
          <a:r>
            <a:rPr lang="ko-KR" altLang="en-US" dirty="0" smtClean="0"/>
            <a:t>디자인</a:t>
          </a:r>
          <a:endParaRPr lang="ko-KR" altLang="en-US" dirty="0"/>
        </a:p>
      </dgm:t>
    </dgm:pt>
    <dgm:pt modelId="{3A36C946-6E3F-4E41-B963-D09F076628CB}" type="parTrans" cxnId="{B95D9981-8D37-4401-9AAF-65507F9A2DE3}">
      <dgm:prSet/>
      <dgm:spPr/>
      <dgm:t>
        <a:bodyPr/>
        <a:lstStyle/>
        <a:p>
          <a:pPr latinLnBrk="1"/>
          <a:endParaRPr lang="ko-KR" altLang="en-US"/>
        </a:p>
      </dgm:t>
    </dgm:pt>
    <dgm:pt modelId="{44F77FC7-02CD-4D2B-9AB9-BFC734DBE8ED}" type="sibTrans" cxnId="{B95D9981-8D37-4401-9AAF-65507F9A2DE3}">
      <dgm:prSet/>
      <dgm:spPr/>
      <dgm:t>
        <a:bodyPr/>
        <a:lstStyle/>
        <a:p>
          <a:pPr latinLnBrk="1"/>
          <a:endParaRPr lang="ko-KR" altLang="en-US"/>
        </a:p>
      </dgm:t>
    </dgm:pt>
    <dgm:pt modelId="{AD7A1455-67D9-46E1-899F-9132879D973C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21C3B059-8AD7-441D-90FC-4CB535229AB9}" type="parTrans" cxnId="{B92B7C61-DB6D-49FE-AAF9-72464C42B968}">
      <dgm:prSet/>
      <dgm:spPr/>
      <dgm:t>
        <a:bodyPr/>
        <a:lstStyle/>
        <a:p>
          <a:pPr latinLnBrk="1"/>
          <a:endParaRPr lang="ko-KR" altLang="en-US"/>
        </a:p>
      </dgm:t>
    </dgm:pt>
    <dgm:pt modelId="{4DA6576F-EEA1-47FC-B1B9-CFC84FEBAAA2}" type="sibTrans" cxnId="{B92B7C61-DB6D-49FE-AAF9-72464C42B968}">
      <dgm:prSet/>
      <dgm:spPr/>
      <dgm:t>
        <a:bodyPr/>
        <a:lstStyle/>
        <a:p>
          <a:pPr latinLnBrk="1"/>
          <a:endParaRPr lang="ko-KR" altLang="en-US"/>
        </a:p>
      </dgm:t>
    </dgm:pt>
    <dgm:pt modelId="{0257249B-675E-4BF8-8EF9-DAD0ACFFBE13}" type="pres">
      <dgm:prSet presAssocID="{174E8F43-286A-4DA3-94EE-E4E16D199CDC}" presName="compositeShape" presStyleCnt="0">
        <dgm:presLayoutVars>
          <dgm:chMax val="7"/>
          <dgm:dir/>
          <dgm:resizeHandles val="exact"/>
        </dgm:presLayoutVars>
      </dgm:prSet>
      <dgm:spPr/>
    </dgm:pt>
    <dgm:pt modelId="{E0D6F135-DD01-4E56-9414-04ED43C9B089}" type="pres">
      <dgm:prSet presAssocID="{073ABAC4-99AD-439B-B1D1-CBDB4232946C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99CA73F-F249-4E9F-B000-2728FED98DB0}" type="pres">
      <dgm:prSet presAssocID="{073ABAC4-99AD-439B-B1D1-CBDB4232946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CD36C0-910B-4110-9AC5-CF723971C845}" type="pres">
      <dgm:prSet presAssocID="{71145D34-654E-469B-8A3A-611F8B7B2247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8ABCE4E-9C64-430B-B31D-7A255A52EE82}" type="pres">
      <dgm:prSet presAssocID="{71145D34-654E-469B-8A3A-611F8B7B224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35D21C-E16E-4B32-91F8-2DC2C36BD212}" type="pres">
      <dgm:prSet presAssocID="{CD6E493A-81D8-4511-9F4D-B0826A33EC5E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3A6B2D5-10E2-4CDA-BFF9-90C6F1C6F806}" type="pres">
      <dgm:prSet presAssocID="{CD6E493A-81D8-4511-9F4D-B0826A33EC5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4A31B5F-927D-42C6-B2CA-FBAA62828BC2}" type="presOf" srcId="{AD7A1455-67D9-46E1-899F-9132879D973C}" destId="{52CD36C0-910B-4110-9AC5-CF723971C845}" srcOrd="0" destOrd="1" presId="urn:microsoft.com/office/officeart/2005/8/layout/venn1"/>
    <dgm:cxn modelId="{B92B7C61-DB6D-49FE-AAF9-72464C42B968}" srcId="{71145D34-654E-469B-8A3A-611F8B7B2247}" destId="{AD7A1455-67D9-46E1-899F-9132879D973C}" srcOrd="0" destOrd="0" parTransId="{21C3B059-8AD7-441D-90FC-4CB535229AB9}" sibTransId="{4DA6576F-EEA1-47FC-B1B9-CFC84FEBAAA2}"/>
    <dgm:cxn modelId="{45B49280-1AEC-4F41-BB2B-13A5954C45DA}" type="presOf" srcId="{71145D34-654E-469B-8A3A-611F8B7B2247}" destId="{52CD36C0-910B-4110-9AC5-CF723971C845}" srcOrd="0" destOrd="0" presId="urn:microsoft.com/office/officeart/2005/8/layout/venn1"/>
    <dgm:cxn modelId="{2200CC7E-7BC5-4969-AF9A-17E077DA3F10}" srcId="{174E8F43-286A-4DA3-94EE-E4E16D199CDC}" destId="{073ABAC4-99AD-439B-B1D1-CBDB4232946C}" srcOrd="0" destOrd="0" parTransId="{FE9F4EB5-88F5-47FD-9D81-03BA812C9F75}" sibTransId="{AF757DC8-D876-4380-B597-C1C42151DAA9}"/>
    <dgm:cxn modelId="{43FD5864-2147-47AE-9C96-B3A3AB2EB3D1}" srcId="{174E8F43-286A-4DA3-94EE-E4E16D199CDC}" destId="{71145D34-654E-469B-8A3A-611F8B7B2247}" srcOrd="1" destOrd="0" parTransId="{28A8A6FB-B9AA-4210-ADFE-2A5F8FA013D5}" sibTransId="{43162738-F85D-47CB-94F4-BB4406CB699F}"/>
    <dgm:cxn modelId="{58166411-8379-4597-A86F-1AB71E815AA2}" type="presOf" srcId="{073ABAC4-99AD-439B-B1D1-CBDB4232946C}" destId="{B99CA73F-F249-4E9F-B000-2728FED98DB0}" srcOrd="1" destOrd="0" presId="urn:microsoft.com/office/officeart/2005/8/layout/venn1"/>
    <dgm:cxn modelId="{07B0F1EA-DA9E-4CD3-828E-38B4C98BBCFD}" type="presOf" srcId="{AD7A1455-67D9-46E1-899F-9132879D973C}" destId="{C8ABCE4E-9C64-430B-B31D-7A255A52EE82}" srcOrd="1" destOrd="1" presId="urn:microsoft.com/office/officeart/2005/8/layout/venn1"/>
    <dgm:cxn modelId="{C6CEC265-1823-4794-BA21-7F2E4D5B9265}" type="presOf" srcId="{71145D34-654E-469B-8A3A-611F8B7B2247}" destId="{C8ABCE4E-9C64-430B-B31D-7A255A52EE82}" srcOrd="1" destOrd="0" presId="urn:microsoft.com/office/officeart/2005/8/layout/venn1"/>
    <dgm:cxn modelId="{B95D9981-8D37-4401-9AAF-65507F9A2DE3}" srcId="{174E8F43-286A-4DA3-94EE-E4E16D199CDC}" destId="{CD6E493A-81D8-4511-9F4D-B0826A33EC5E}" srcOrd="2" destOrd="0" parTransId="{3A36C946-6E3F-4E41-B963-D09F076628CB}" sibTransId="{44F77FC7-02CD-4D2B-9AB9-BFC734DBE8ED}"/>
    <dgm:cxn modelId="{4964F37F-976F-47FB-9494-0185E00CD119}" type="presOf" srcId="{CD6E493A-81D8-4511-9F4D-B0826A33EC5E}" destId="{0D35D21C-E16E-4B32-91F8-2DC2C36BD212}" srcOrd="0" destOrd="0" presId="urn:microsoft.com/office/officeart/2005/8/layout/venn1"/>
    <dgm:cxn modelId="{5D8871FB-2ED9-49E8-A510-FE095EC802F1}" type="presOf" srcId="{073ABAC4-99AD-439B-B1D1-CBDB4232946C}" destId="{E0D6F135-DD01-4E56-9414-04ED43C9B089}" srcOrd="0" destOrd="0" presId="urn:microsoft.com/office/officeart/2005/8/layout/venn1"/>
    <dgm:cxn modelId="{D7827D57-B818-4B02-AB4F-CEC737047545}" type="presOf" srcId="{CD6E493A-81D8-4511-9F4D-B0826A33EC5E}" destId="{03A6B2D5-10E2-4CDA-BFF9-90C6F1C6F806}" srcOrd="1" destOrd="0" presId="urn:microsoft.com/office/officeart/2005/8/layout/venn1"/>
    <dgm:cxn modelId="{EA340E2D-43A3-468B-A793-7426011A4E8D}" type="presOf" srcId="{174E8F43-286A-4DA3-94EE-E4E16D199CDC}" destId="{0257249B-675E-4BF8-8EF9-DAD0ACFFBE13}" srcOrd="0" destOrd="0" presId="urn:microsoft.com/office/officeart/2005/8/layout/venn1"/>
    <dgm:cxn modelId="{DE9465EC-3AED-468E-8C05-3C6DDE3C3B6B}" type="presParOf" srcId="{0257249B-675E-4BF8-8EF9-DAD0ACFFBE13}" destId="{E0D6F135-DD01-4E56-9414-04ED43C9B089}" srcOrd="0" destOrd="0" presId="urn:microsoft.com/office/officeart/2005/8/layout/venn1"/>
    <dgm:cxn modelId="{638C2237-9EC3-49FC-8DE6-F7C8F5BD1BE5}" type="presParOf" srcId="{0257249B-675E-4BF8-8EF9-DAD0ACFFBE13}" destId="{B99CA73F-F249-4E9F-B000-2728FED98DB0}" srcOrd="1" destOrd="0" presId="urn:microsoft.com/office/officeart/2005/8/layout/venn1"/>
    <dgm:cxn modelId="{848FF067-97FA-4E55-846C-A8425FA156C5}" type="presParOf" srcId="{0257249B-675E-4BF8-8EF9-DAD0ACFFBE13}" destId="{52CD36C0-910B-4110-9AC5-CF723971C845}" srcOrd="2" destOrd="0" presId="urn:microsoft.com/office/officeart/2005/8/layout/venn1"/>
    <dgm:cxn modelId="{EC14434F-1C4E-4969-ADDD-4B5FF616604E}" type="presParOf" srcId="{0257249B-675E-4BF8-8EF9-DAD0ACFFBE13}" destId="{C8ABCE4E-9C64-430B-B31D-7A255A52EE82}" srcOrd="3" destOrd="0" presId="urn:microsoft.com/office/officeart/2005/8/layout/venn1"/>
    <dgm:cxn modelId="{19CF5D8F-C599-4F4B-8424-386462DFCA75}" type="presParOf" srcId="{0257249B-675E-4BF8-8EF9-DAD0ACFFBE13}" destId="{0D35D21C-E16E-4B32-91F8-2DC2C36BD212}" srcOrd="4" destOrd="0" presId="urn:microsoft.com/office/officeart/2005/8/layout/venn1"/>
    <dgm:cxn modelId="{4B6E8A2F-B558-4CE5-968C-8A1BCBCBEB5A}" type="presParOf" srcId="{0257249B-675E-4BF8-8EF9-DAD0ACFFBE13}" destId="{03A6B2D5-10E2-4CDA-BFF9-90C6F1C6F80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6F135-DD01-4E56-9414-04ED43C9B089}">
      <dsp:nvSpPr>
        <dsp:cNvPr id="0" name=""/>
        <dsp:cNvSpPr/>
      </dsp:nvSpPr>
      <dsp:spPr>
        <a:xfrm>
          <a:off x="2441071" y="78308"/>
          <a:ext cx="3758817" cy="375881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기획</a:t>
          </a:r>
          <a:r>
            <a:rPr lang="en-US" altLang="ko-KR" sz="2100" kern="1200" dirty="0" smtClean="0"/>
            <a:t>(</a:t>
          </a:r>
          <a:r>
            <a:rPr lang="ko-KR" altLang="en-US" sz="2100" kern="1200" dirty="0" smtClean="0"/>
            <a:t>문서작업</a:t>
          </a:r>
          <a:r>
            <a:rPr lang="en-US" altLang="ko-KR" sz="2100" kern="1200" dirty="0" smtClean="0"/>
            <a:t>)</a:t>
          </a:r>
          <a:endParaRPr lang="ko-KR" altLang="en-US" sz="21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서주형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err="1" smtClean="0"/>
            <a:t>강예영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최재혁</a:t>
          </a:r>
          <a:endParaRPr lang="ko-KR" altLang="en-US" sz="1600" kern="1200" dirty="0"/>
        </a:p>
      </dsp:txBody>
      <dsp:txXfrm>
        <a:off x="2942246" y="736101"/>
        <a:ext cx="2756466" cy="1691467"/>
      </dsp:txXfrm>
    </dsp:sp>
    <dsp:sp modelId="{52CD36C0-910B-4110-9AC5-CF723971C845}">
      <dsp:nvSpPr>
        <dsp:cNvPr id="0" name=""/>
        <dsp:cNvSpPr/>
      </dsp:nvSpPr>
      <dsp:spPr>
        <a:xfrm>
          <a:off x="3797377" y="2427569"/>
          <a:ext cx="3758817" cy="3758817"/>
        </a:xfrm>
        <a:prstGeom prst="ellipse">
          <a:avLst/>
        </a:prstGeom>
        <a:solidFill>
          <a:schemeClr val="accent5">
            <a:alpha val="50000"/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구현</a:t>
          </a:r>
          <a:endParaRPr lang="ko-KR" altLang="en-US" sz="21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이상헌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김완수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</dsp:txBody>
      <dsp:txXfrm>
        <a:off x="4946949" y="3398597"/>
        <a:ext cx="2255290" cy="2067349"/>
      </dsp:txXfrm>
    </dsp:sp>
    <dsp:sp modelId="{0D35D21C-E16E-4B32-91F8-2DC2C36BD212}">
      <dsp:nvSpPr>
        <dsp:cNvPr id="0" name=""/>
        <dsp:cNvSpPr/>
      </dsp:nvSpPr>
      <dsp:spPr>
        <a:xfrm>
          <a:off x="1084764" y="2427569"/>
          <a:ext cx="3758817" cy="3758817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디자인</a:t>
          </a:r>
          <a:endParaRPr lang="ko-KR" altLang="en-US" sz="21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송진영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이은수</a:t>
          </a:r>
          <a:endParaRPr lang="ko-KR" altLang="en-US" sz="1600" kern="1200" dirty="0"/>
        </a:p>
      </dsp:txBody>
      <dsp:txXfrm>
        <a:off x="1438719" y="3398597"/>
        <a:ext cx="2255290" cy="2067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6F135-DD01-4E56-9414-04ED43C9B089}">
      <dsp:nvSpPr>
        <dsp:cNvPr id="0" name=""/>
        <dsp:cNvSpPr/>
      </dsp:nvSpPr>
      <dsp:spPr>
        <a:xfrm>
          <a:off x="2441071" y="78308"/>
          <a:ext cx="3758817" cy="375881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200" kern="1200" dirty="0" smtClean="0"/>
            <a:t>기획</a:t>
          </a:r>
          <a:r>
            <a:rPr lang="en-US" altLang="ko-KR" sz="4200" kern="1200" dirty="0" smtClean="0"/>
            <a:t>(</a:t>
          </a:r>
          <a:r>
            <a:rPr lang="ko-KR" altLang="en-US" sz="4200" kern="1200" dirty="0" smtClean="0"/>
            <a:t>문서작업</a:t>
          </a:r>
          <a:r>
            <a:rPr lang="en-US" altLang="ko-KR" sz="4200" kern="1200" dirty="0" smtClean="0"/>
            <a:t>)</a:t>
          </a:r>
          <a:endParaRPr lang="ko-KR" altLang="en-US" sz="4200" kern="1200" dirty="0"/>
        </a:p>
      </dsp:txBody>
      <dsp:txXfrm>
        <a:off x="2942246" y="736101"/>
        <a:ext cx="2756466" cy="1691467"/>
      </dsp:txXfrm>
    </dsp:sp>
    <dsp:sp modelId="{52CD36C0-910B-4110-9AC5-CF723971C845}">
      <dsp:nvSpPr>
        <dsp:cNvPr id="0" name=""/>
        <dsp:cNvSpPr/>
      </dsp:nvSpPr>
      <dsp:spPr>
        <a:xfrm>
          <a:off x="3797377" y="2427569"/>
          <a:ext cx="3758817" cy="3758817"/>
        </a:xfrm>
        <a:prstGeom prst="ellipse">
          <a:avLst/>
        </a:prstGeom>
        <a:solidFill>
          <a:schemeClr val="accent5">
            <a:alpha val="50000"/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200" kern="1200" dirty="0" smtClean="0"/>
            <a:t>구현</a:t>
          </a:r>
          <a:endParaRPr lang="ko-KR" altLang="en-US" sz="42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3300" kern="1200" dirty="0"/>
        </a:p>
      </dsp:txBody>
      <dsp:txXfrm>
        <a:off x="4946949" y="3398597"/>
        <a:ext cx="2255290" cy="2067349"/>
      </dsp:txXfrm>
    </dsp:sp>
    <dsp:sp modelId="{0D35D21C-E16E-4B32-91F8-2DC2C36BD212}">
      <dsp:nvSpPr>
        <dsp:cNvPr id="0" name=""/>
        <dsp:cNvSpPr/>
      </dsp:nvSpPr>
      <dsp:spPr>
        <a:xfrm>
          <a:off x="1084764" y="2427569"/>
          <a:ext cx="3758817" cy="3758817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200" kern="1200" dirty="0" smtClean="0"/>
            <a:t>디자인</a:t>
          </a:r>
          <a:endParaRPr lang="ko-KR" altLang="en-US" sz="4200" kern="1200" dirty="0"/>
        </a:p>
      </dsp:txBody>
      <dsp:txXfrm>
        <a:off x="1438719" y="3398597"/>
        <a:ext cx="2255290" cy="2067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F1B9-ECEE-47DD-8549-6AA98D71BA47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2401-45A3-4694-8B86-10C6E9315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1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F1B9-ECEE-47DD-8549-6AA98D71BA47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2401-45A3-4694-8B86-10C6E9315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F1B9-ECEE-47DD-8549-6AA98D71BA47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2401-45A3-4694-8B86-10C6E9315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4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F1B9-ECEE-47DD-8549-6AA98D71BA47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2401-45A3-4694-8B86-10C6E9315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2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F1B9-ECEE-47DD-8549-6AA98D71BA47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2401-45A3-4694-8B86-10C6E9315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6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F1B9-ECEE-47DD-8549-6AA98D71BA47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2401-45A3-4694-8B86-10C6E9315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3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F1B9-ECEE-47DD-8549-6AA98D71BA47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2401-45A3-4694-8B86-10C6E9315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1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F1B9-ECEE-47DD-8549-6AA98D71BA47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2401-45A3-4694-8B86-10C6E9315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2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F1B9-ECEE-47DD-8549-6AA98D71BA47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2401-45A3-4694-8B86-10C6E9315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F1B9-ECEE-47DD-8549-6AA98D71BA47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2401-45A3-4694-8B86-10C6E9315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F1B9-ECEE-47DD-8549-6AA98D71BA47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2401-45A3-4694-8B86-10C6E9315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0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F1B9-ECEE-47DD-8549-6AA98D71BA47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2401-45A3-4694-8B86-10C6E9315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4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683568" y="0"/>
            <a:ext cx="7704856" cy="7101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494424034"/>
              </p:ext>
            </p:extLst>
          </p:nvPr>
        </p:nvGraphicFramePr>
        <p:xfrm>
          <a:off x="251520" y="188640"/>
          <a:ext cx="8640960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11960" y="35730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이은수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1052736"/>
            <a:ext cx="211814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기능정의</a:t>
            </a:r>
            <a:endParaRPr lang="en-US" altLang="ko-KR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33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683568" y="0"/>
            <a:ext cx="7704856" cy="7101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773924426"/>
              </p:ext>
            </p:extLst>
          </p:nvPr>
        </p:nvGraphicFramePr>
        <p:xfrm>
          <a:off x="251520" y="188640"/>
          <a:ext cx="8640960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직사각형 8"/>
          <p:cNvSpPr/>
          <p:nvPr/>
        </p:nvSpPr>
        <p:spPr>
          <a:xfrm>
            <a:off x="755576" y="1052736"/>
            <a:ext cx="211814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기능정의</a:t>
            </a:r>
            <a:endParaRPr lang="en-US" altLang="ko-KR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55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2020-10-06T06:56:43Z</dcterms:created>
  <dcterms:modified xsi:type="dcterms:W3CDTF">2020-10-08T03:20:16Z</dcterms:modified>
</cp:coreProperties>
</file>