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83" r:id="rId5"/>
    <p:sldId id="297" r:id="rId6"/>
    <p:sldId id="284" r:id="rId7"/>
    <p:sldId id="285" r:id="rId8"/>
    <p:sldId id="296" r:id="rId9"/>
    <p:sldId id="286" r:id="rId10"/>
    <p:sldId id="287" r:id="rId11"/>
    <p:sldId id="298" r:id="rId12"/>
    <p:sldId id="288" r:id="rId13"/>
    <p:sldId id="289" r:id="rId14"/>
    <p:sldId id="291" r:id="rId15"/>
    <p:sldId id="294" r:id="rId16"/>
    <p:sldId id="292" r:id="rId17"/>
    <p:sldId id="293" r:id="rId18"/>
    <p:sldId id="290" r:id="rId19"/>
    <p:sldId id="268" r:id="rId20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한컴 윤고딕 240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6D5E3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 varScale="1">
        <p:scale>
          <a:sx n="107" d="100"/>
          <a:sy n="107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3" y="6335466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622" y="4202936"/>
            <a:ext cx="6426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작업 지시</a:t>
            </a:r>
            <a:r>
              <a:rPr lang="en-US" altLang="ko-KR" sz="5400" spc="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프로그램</a:t>
            </a:r>
            <a:endParaRPr lang="en-US" altLang="ko-KR" sz="5400" spc="6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85319" y="182658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3594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조 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송진영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err="1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강예영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김완수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서주형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이상헌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이은수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최재혁</a:t>
            </a:r>
            <a:endParaRPr lang="en-US" altLang="ko-KR" sz="2400" spc="600" dirty="0" smtClean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09" y="-14446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 descr="C:\Users\User\Desktop\1016프로젝트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6" y="1352150"/>
            <a:ext cx="4463784" cy="42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1871"/>
              </p:ext>
            </p:extLst>
          </p:nvPr>
        </p:nvGraphicFramePr>
        <p:xfrm>
          <a:off x="5800724" y="1379454"/>
          <a:ext cx="5172075" cy="42593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1323"/>
                <a:gridCol w="2920752"/>
              </a:tblGrid>
              <a:tr h="42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자동 생성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lotNumber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지시일자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자동 생성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orderDate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employeeName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deliveryDate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productionQuantity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수량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companyName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납품처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시스템 흐름도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29463" y="2306277"/>
            <a:ext cx="1284102" cy="1577231"/>
            <a:chOff x="5141070" y="1183574"/>
            <a:chExt cx="1284102" cy="1577231"/>
          </a:xfrm>
        </p:grpSpPr>
        <p:pic>
          <p:nvPicPr>
            <p:cNvPr id="15363" name="Picture 3" descr="C:\Users\User\Desktop\1016프로젝트\imag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78" b="89778" l="9778" r="89778">
                          <a14:foregroundMark x1="56000" y1="11556" x2="40889" y2="12444"/>
                          <a14:foregroundMark x1="33778" y1="45333" x2="33778" y2="45333"/>
                          <a14:foregroundMark x1="49778" y1="47556" x2="49778" y2="47556"/>
                          <a14:foregroundMark x1="66667" y1="46222" x2="66667" y2="46222"/>
                          <a14:foregroundMark x1="50222" y1="6667" x2="50222" y2="6667"/>
                          <a14:foregroundMark x1="50222" y1="5778" x2="50222" y2="5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070" y="1183574"/>
              <a:ext cx="1284102" cy="128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366069" y="2391473"/>
              <a:ext cx="809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관리자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215762" y="2674267"/>
            <a:ext cx="1435008" cy="1196371"/>
            <a:chOff x="2689273" y="3131699"/>
            <a:chExt cx="1435008" cy="1196371"/>
          </a:xfrm>
        </p:grpSpPr>
        <p:pic>
          <p:nvPicPr>
            <p:cNvPr id="40" name="Picture 5" descr="C:\Users\User\Documents\카카오톡 받은 파일\KakaoTalk_20201015_11475458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98" y="3131699"/>
              <a:ext cx="596754" cy="73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689273" y="3958738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데이터베이스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141747" y="2569121"/>
            <a:ext cx="913038" cy="1282370"/>
            <a:chOff x="5366069" y="4286920"/>
            <a:chExt cx="913038" cy="1282370"/>
          </a:xfrm>
        </p:grpSpPr>
        <p:pic>
          <p:nvPicPr>
            <p:cNvPr id="15362" name="Picture 2" descr="C:\Users\User\Desktop\1016프로젝트\pngtree-vector-server-icon-png-image_31814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2969" y1="16875" x2="72969" y2="16875"/>
                          <a14:foregroundMark x1="73281" y1="19219" x2="73281" y2="19219"/>
                          <a14:foregroundMark x1="73906" y1="21094" x2="69063" y2="18594"/>
                          <a14:foregroundMark x1="73906" y1="41875" x2="70000" y2="42813"/>
                          <a14:foregroundMark x1="74844" y1="64375" x2="69688" y2="61250"/>
                          <a14:foregroundMark x1="73281" y1="67813" x2="72969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69" y="4286920"/>
              <a:ext cx="913038" cy="91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509732" y="519995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서버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9577200" y="2521332"/>
            <a:ext cx="884324" cy="1253656"/>
            <a:chOff x="8016491" y="2973295"/>
            <a:chExt cx="884324" cy="1253656"/>
          </a:xfrm>
        </p:grpSpPr>
        <p:pic>
          <p:nvPicPr>
            <p:cNvPr id="15364" name="Picture 4" descr="C:\Users\User\Desktop\1016프로젝트\다운로드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491" y="2973295"/>
              <a:ext cx="884324" cy="88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8157931" y="3857619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한컴 윤고딕 240" pitchFamily="18" charset="-127"/>
                  <a:ea typeface="한컴 윤고딕 240" pitchFamily="18" charset="-127"/>
                </a:rPr>
                <a:t>현장</a:t>
              </a:r>
              <a:endParaRPr lang="ko-KR" altLang="en-US" b="1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114927" y="249670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작업지시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53024" y="316985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생산정보전달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5276031" y="2859507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8054785" y="2859507"/>
            <a:ext cx="140881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820648" y="2213349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작업지시</a:t>
            </a:r>
            <a:endParaRPr lang="en-US" altLang="ko-KR" sz="1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정보전달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61938" y="246608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생산지시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5276031" y="3064862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61938" y="326556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8054785" y="3108133"/>
            <a:ext cx="144658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800134" y="321329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한컴 윤고딕 240" pitchFamily="18" charset="-127"/>
                <a:ea typeface="한컴 윤고딕 240" pitchFamily="18" charset="-127"/>
              </a:rPr>
              <a:t>생산정보</a:t>
            </a:r>
            <a:endParaRPr lang="ko-KR" altLang="en-US" sz="1400" dirty="0"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685231" y="2835270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2667474" y="3062945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실</a:t>
              </a:r>
              <a:r>
                <a:rPr lang="ko-KR" altLang="en-US" b="1" dirty="0"/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351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입력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조회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결과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712711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로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</a:t>
            </a:r>
            <a:r>
              <a:rPr lang="ko-KR" altLang="en-US" b="1" dirty="0"/>
              <a:t>송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5218697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8101108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90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61727" y="1240082"/>
            <a:ext cx="396875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44137" y="1240081"/>
            <a:ext cx="396875" cy="28824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185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366761"/>
            <a:ext cx="103" cy="27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0"/>
          </p:cNvCxnSpPr>
          <p:nvPr/>
        </p:nvCxnSpPr>
        <p:spPr>
          <a:xfrm>
            <a:off x="6000390" y="3527425"/>
            <a:ext cx="979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31" idx="0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종료</a:t>
              </a:r>
              <a:endParaRPr lang="ko-KR" altLang="en-US" b="1" dirty="0"/>
            </a:p>
          </p:txBody>
        </p:sp>
      </p:grpSp>
      <p:cxnSp>
        <p:nvCxnSpPr>
          <p:cNvPr id="47" name="직선 화살표 연결선 46"/>
          <p:cNvCxnSpPr>
            <a:stCxn id="29" idx="2"/>
          </p:cNvCxnSpPr>
          <p:nvPr/>
        </p:nvCxnSpPr>
        <p:spPr>
          <a:xfrm flipH="1">
            <a:off x="6000390" y="4366761"/>
            <a:ext cx="979" cy="1045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2"/>
            <a:endCxn id="45" idx="0"/>
          </p:cNvCxnSpPr>
          <p:nvPr/>
        </p:nvCxnSpPr>
        <p:spPr>
          <a:xfrm rot="5400000">
            <a:off x="6919864" y="3448267"/>
            <a:ext cx="1045423" cy="2882410"/>
          </a:xfrm>
          <a:prstGeom prst="bentConnector3">
            <a:avLst>
              <a:gd name="adj1" fmla="val 567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8" idx="3"/>
            <a:endCxn id="45" idx="0"/>
          </p:cNvCxnSpPr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0532" y="3192694"/>
            <a:ext cx="130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입력된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오류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3.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40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6" y="921517"/>
            <a:ext cx="8028508" cy="51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86136" y="1323975"/>
            <a:ext cx="8028508" cy="21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986136" y="3473049"/>
            <a:ext cx="8028508" cy="255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41685" y="966736"/>
            <a:ext cx="3559946" cy="35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5" grpId="1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입력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37" y="966737"/>
            <a:ext cx="8028506" cy="51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267451" y="1647825"/>
            <a:ext cx="2743200" cy="1657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39051" y="3305175"/>
            <a:ext cx="1371600" cy="28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52751" y="3848100"/>
            <a:ext cx="6057900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조회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82" y="1060766"/>
            <a:ext cx="7876616" cy="50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81" y="1064363"/>
            <a:ext cx="7876616" cy="50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31" y="1060766"/>
            <a:ext cx="7882212" cy="506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62083" y="1825625"/>
            <a:ext cx="3329068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10408" y="1825625"/>
            <a:ext cx="76684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353426" y="1836737"/>
            <a:ext cx="158527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결과 조회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62" y="1051241"/>
            <a:ext cx="7906256" cy="508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76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0" y="3429000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482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40988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371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0318" y="3813818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구조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및</a:t>
            </a:r>
            <a:r>
              <a:rPr lang="en-US" altLang="ko-KR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기능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2906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63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8068" y="256557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화면구조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109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시현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0271" y="3813818"/>
            <a:ext cx="19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0272" y="431736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시스템 흐름도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541" y="3813818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프로젝트 개요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564" y="4317363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역할분담</a:t>
            </a:r>
            <a:endParaRPr lang="en-US" altLang="ko-KR" sz="2400" dirty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567" y="482090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개발일정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839" y="5321244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인력 투입 계획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78934" y="4820907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플로우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차트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9696885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최종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범용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작업지시 프로그램 설계 및 구현</a:t>
            </a:r>
          </a:p>
          <a:p>
            <a:pPr fontAlgn="base" latinLnBrk="0"/>
            <a:endParaRPr lang="en-US" altLang="ko-KR" sz="24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과정 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C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#,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데이터베이스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dirty="0" err="1">
                <a:latin typeface="한컴 윤고딕 240" pitchFamily="18" charset="-127"/>
                <a:ea typeface="한컴 윤고딕 240" pitchFamily="18" charset="-127"/>
              </a:rPr>
              <a:t>아두이노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 연동을 통해 심화 학습이 가능하도록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기능을 모듈화하여 재사용 가능하게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구조적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설계를 통하여 소프트웨어 개발 단계 절차를 준수할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협업을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통하여 프로젝트를 완성할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것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7455887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주요기능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작업지시서 관련 다양한 보고서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확인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효율적인 생산흐름 관리 가능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타 업무 연계 수월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8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특장점</a:t>
            </a:r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작업지시서를 기준으로 전체 생산과정 관리 가능</a:t>
            </a: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타 업무와 연계하여 간단하게 작업지시를 내릴 수 있음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작업지시서를 토대로 다른 재고 업무 진행 가능</a:t>
            </a:r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4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역할분담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71022"/>
              </p:ext>
            </p:extLst>
          </p:nvPr>
        </p:nvGraphicFramePr>
        <p:xfrm>
          <a:off x="2257425" y="925131"/>
          <a:ext cx="7439032" cy="5130336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범위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일정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방향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분석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요구사항 분석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코딩가이드 제작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기능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DB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및 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프로세스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코드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개발자 단위테스트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및 이행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통합 테스트 및 미비점 보완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시스템 운영 및 필요사항 정의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매뉴얼 작성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검수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75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인력 투입 계획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76263"/>
              </p:ext>
            </p:extLst>
          </p:nvPr>
        </p:nvGraphicFramePr>
        <p:xfrm>
          <a:off x="1260644" y="1115559"/>
          <a:ext cx="9454702" cy="4805846"/>
        </p:xfrm>
        <a:graphic>
          <a:graphicData uri="http://schemas.openxmlformats.org/drawingml/2006/table">
            <a:tbl>
              <a:tblPr/>
              <a:tblGrid>
                <a:gridCol w="1180271"/>
                <a:gridCol w="937274"/>
                <a:gridCol w="694277"/>
                <a:gridCol w="694277"/>
                <a:gridCol w="694277"/>
                <a:gridCol w="743455"/>
                <a:gridCol w="748276"/>
                <a:gridCol w="748276"/>
                <a:gridCol w="748276"/>
                <a:gridCol w="750205"/>
                <a:gridCol w="750205"/>
                <a:gridCol w="765633"/>
              </a:tblGrid>
              <a:tr h="45396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담당업무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12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13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14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16</a:t>
                      </a:r>
                      <a:r>
                        <a:rPr lang="ko-KR" altLang="en-US" sz="13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일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합계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3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투입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총괄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송진영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강예영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서주형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최재혁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디자인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김완수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이상헌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한컴 윤고딕 240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2.0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6.5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7.0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 윤고딕 240"/>
                        </a:rPr>
                        <a:t>54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82913" y="2763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59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520</Words>
  <Application>Microsoft Office PowerPoint</Application>
  <PresentationFormat>사용자 지정</PresentationFormat>
  <Paragraphs>304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맑은 고딕</vt:lpstr>
      <vt:lpstr>한컴 윤고딕 240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71</cp:revision>
  <dcterms:created xsi:type="dcterms:W3CDTF">2017-06-02T05:31:18Z</dcterms:created>
  <dcterms:modified xsi:type="dcterms:W3CDTF">2020-10-15T07:00:58Z</dcterms:modified>
</cp:coreProperties>
</file>