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4" r:id="rId13"/>
    <p:sldId id="292" r:id="rId14"/>
    <p:sldId id="293" r:id="rId15"/>
    <p:sldId id="290" r:id="rId16"/>
    <p:sldId id="268" r:id="rId17"/>
  </p:sldIdLst>
  <p:sldSz cx="12192000" cy="6858000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한컴 윤고딕 240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5E3"/>
    <a:srgbClr val="66CCFF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2" autoAdjust="0"/>
    <p:restoredTop sz="94728" autoAdjust="0"/>
  </p:normalViewPr>
  <p:slideViewPr>
    <p:cSldViewPr snapToGrid="0">
      <p:cViewPr varScale="1">
        <p:scale>
          <a:sx n="110" d="100"/>
          <a:sy n="110" d="100"/>
        </p:scale>
        <p:origin x="-9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622" y="4202936"/>
            <a:ext cx="6426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작업 지시</a:t>
            </a:r>
            <a:r>
              <a:rPr lang="en-US" altLang="ko-KR" sz="5400" spc="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프로그램</a:t>
            </a:r>
            <a:endParaRPr lang="en-US" altLang="ko-KR" sz="5400" spc="6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85319" y="182658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67457" y="6299200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r>
              <a:rPr lang="ko-KR" altLang="en-US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조</a:t>
            </a:r>
            <a:endParaRPr lang="en-US" altLang="ko-KR" sz="3200" spc="600" dirty="0" smtClean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09" y="-14446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3.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40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4928" r="900" b="1356"/>
          <a:stretch/>
        </p:blipFill>
        <p:spPr bwMode="auto">
          <a:xfrm>
            <a:off x="2377317" y="1191811"/>
            <a:ext cx="724614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입력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t="5124" r="786" b="1262"/>
          <a:stretch/>
        </p:blipFill>
        <p:spPr bwMode="auto">
          <a:xfrm>
            <a:off x="2377317" y="1191810"/>
            <a:ext cx="7267399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조회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5088" r="737" b="2252"/>
          <a:stretch/>
        </p:blipFill>
        <p:spPr bwMode="auto">
          <a:xfrm>
            <a:off x="2370368" y="1195854"/>
            <a:ext cx="7322272" cy="461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결과 조회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4646" r="983" b="1361"/>
          <a:stretch/>
        </p:blipFill>
        <p:spPr bwMode="auto">
          <a:xfrm>
            <a:off x="2388766" y="1191810"/>
            <a:ext cx="7281013" cy="46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76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0" y="3429000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482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40988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371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0318" y="3813818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구현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및</a:t>
            </a:r>
            <a:r>
              <a:rPr lang="en-US" altLang="ko-KR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기능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2906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63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1274" y="2565579"/>
            <a:ext cx="1659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화면구현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109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시현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0271" y="3813818"/>
            <a:ext cx="19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8931" y="431736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플로우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차트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541" y="3813818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프로젝트 목표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564" y="4317363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역할분담</a:t>
            </a:r>
            <a:endParaRPr lang="en-US" altLang="ko-KR" sz="2400" dirty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567" y="482090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개발일정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목표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9696885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최종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범용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작업지시 프로그램 설계 및 구현</a:t>
            </a:r>
          </a:p>
          <a:p>
            <a:pPr fontAlgn="base" latinLnBrk="0"/>
            <a:endParaRPr lang="en-US" altLang="ko-KR" sz="24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과정 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C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#,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데이터베이스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dirty="0" err="1">
                <a:latin typeface="한컴 윤고딕 240" pitchFamily="18" charset="-127"/>
                <a:ea typeface="한컴 윤고딕 240" pitchFamily="18" charset="-127"/>
              </a:rPr>
              <a:t>아두이노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 연동을 통해 심화 학습이 가능하도록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기능을 모듈화하여 재사용 가능하게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구조적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설계를 통하여 소프트웨어 개발 단계 절차를 준수할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협업을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통하여 프로젝트를 완성할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것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역할분담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71022"/>
              </p:ext>
            </p:extLst>
          </p:nvPr>
        </p:nvGraphicFramePr>
        <p:xfrm>
          <a:off x="2257425" y="925131"/>
          <a:ext cx="7439032" cy="5130336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범위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일정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방향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분석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요구사항 분석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코딩가이드 제작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기능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DB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및 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프로세스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코드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개발자 단위테스트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및 이행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통합 테스트 및 미비점 보완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시스템 운영 및 필요사항 정의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매뉴얼 작성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검수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59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 descr="C:\Users\User\Desktop\1016프로젝트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6" y="1352150"/>
            <a:ext cx="4463784" cy="42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39584"/>
              </p:ext>
            </p:extLst>
          </p:nvPr>
        </p:nvGraphicFramePr>
        <p:xfrm>
          <a:off x="5800724" y="1379454"/>
          <a:ext cx="5172075" cy="42593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1323"/>
                <a:gridCol w="2920752"/>
              </a:tblGrid>
              <a:tr h="42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lotNumber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오늘 날짜 </a:t>
                      </a:r>
                      <a:r>
                        <a:rPr lang="en-US" altLang="ko-KR" dirty="0" smtClean="0"/>
                        <a:t>+ LOT </a:t>
                      </a:r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orderDate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employeeName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deliveryDate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productionQuantity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수량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companyName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납품처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실</a:t>
              </a:r>
              <a:r>
                <a:rPr lang="ko-KR" altLang="en-US" b="1" dirty="0"/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351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입력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조회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결과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712711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로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</a:t>
            </a:r>
            <a:r>
              <a:rPr lang="ko-KR" altLang="en-US" b="1" dirty="0"/>
              <a:t>송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5218697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8101108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90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61727" y="1240082"/>
            <a:ext cx="396875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44137" y="1240081"/>
            <a:ext cx="396875" cy="28824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185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366761"/>
            <a:ext cx="103" cy="27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0"/>
          </p:cNvCxnSpPr>
          <p:nvPr/>
        </p:nvCxnSpPr>
        <p:spPr>
          <a:xfrm>
            <a:off x="6000390" y="3527425"/>
            <a:ext cx="979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31" idx="0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종료</a:t>
              </a:r>
              <a:endParaRPr lang="ko-KR" altLang="en-US" b="1" dirty="0"/>
            </a:p>
          </p:txBody>
        </p:sp>
      </p:grpSp>
      <p:cxnSp>
        <p:nvCxnSpPr>
          <p:cNvPr id="47" name="직선 화살표 연결선 46"/>
          <p:cNvCxnSpPr>
            <a:stCxn id="29" idx="2"/>
          </p:cNvCxnSpPr>
          <p:nvPr/>
        </p:nvCxnSpPr>
        <p:spPr>
          <a:xfrm flipH="1">
            <a:off x="6000390" y="4366761"/>
            <a:ext cx="979" cy="1045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2"/>
            <a:endCxn id="45" idx="0"/>
          </p:cNvCxnSpPr>
          <p:nvPr/>
        </p:nvCxnSpPr>
        <p:spPr>
          <a:xfrm rot="5400000">
            <a:off x="6919864" y="3448267"/>
            <a:ext cx="1045423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8" idx="3"/>
            <a:endCxn id="45" idx="0"/>
          </p:cNvCxnSpPr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0532" y="3192694"/>
            <a:ext cx="130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입력된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오류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304</Words>
  <Application>Microsoft Office PowerPoint</Application>
  <PresentationFormat>사용자 지정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맑은 고딕</vt:lpstr>
      <vt:lpstr>한컴 윤고딕 240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54</cp:revision>
  <dcterms:created xsi:type="dcterms:W3CDTF">2017-06-02T05:31:18Z</dcterms:created>
  <dcterms:modified xsi:type="dcterms:W3CDTF">2020-10-15T03:38:00Z</dcterms:modified>
</cp:coreProperties>
</file>