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04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8053" y="168944"/>
            <a:ext cx="8756434" cy="6500416"/>
            <a:chOff x="208053" y="168944"/>
            <a:chExt cx="8756434" cy="6500416"/>
          </a:xfrm>
        </p:grpSpPr>
        <p:sp>
          <p:nvSpPr>
            <p:cNvPr id="4" name="직사각형 3"/>
            <p:cNvSpPr/>
            <p:nvPr/>
          </p:nvSpPr>
          <p:spPr>
            <a:xfrm>
              <a:off x="208053" y="168944"/>
              <a:ext cx="2707764" cy="65004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5536" y="332656"/>
              <a:ext cx="8771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b="1" dirty="0" err="1" smtClean="0"/>
                <a:t>트리뷰</a:t>
              </a:r>
              <a:endParaRPr lang="ko-KR" altLang="en-US" b="1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15816" y="168944"/>
              <a:ext cx="6048671" cy="426816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15817" y="4437112"/>
              <a:ext cx="3751606" cy="22322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667423" y="4437112"/>
              <a:ext cx="2297064" cy="22322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59832" y="332656"/>
              <a:ext cx="18004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b="1" dirty="0" err="1" smtClean="0"/>
                <a:t>데이터그리드뷰</a:t>
              </a:r>
              <a:endParaRPr lang="ko-KR" altLang="en-US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59832" y="4581128"/>
              <a:ext cx="18822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b="1" dirty="0" err="1" smtClean="0"/>
                <a:t>쿼리문</a:t>
              </a:r>
              <a:r>
                <a:rPr lang="ko-KR" altLang="en-US" b="1" dirty="0" smtClean="0"/>
                <a:t> 자동작성</a:t>
              </a:r>
              <a:endParaRPr lang="ko-KR" altLang="en-US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5536" y="836712"/>
              <a:ext cx="8771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테이블</a:t>
              </a:r>
              <a:endParaRPr lang="ko-KR" alt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5536" y="2474821"/>
              <a:ext cx="11079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프로시저</a:t>
              </a:r>
              <a:endParaRPr lang="ko-KR" altLang="en-US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5536" y="4207537"/>
              <a:ext cx="8771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시퀀스</a:t>
              </a:r>
              <a:endParaRPr lang="ko-KR" altLang="en-US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34117" y="1340768"/>
              <a:ext cx="101021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테이블</a:t>
              </a:r>
              <a:r>
                <a:rPr lang="en-US" altLang="ko-KR" b="1" dirty="0" smtClean="0"/>
                <a:t>1</a:t>
              </a:r>
              <a:endParaRPr lang="ko-KR" altLang="en-US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34117" y="1902082"/>
              <a:ext cx="101021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테이블</a:t>
              </a:r>
              <a:r>
                <a:rPr lang="en-US" altLang="ko-KR" b="1" dirty="0" smtClean="0"/>
                <a:t>2</a:t>
              </a:r>
              <a:endParaRPr lang="ko-KR" altLang="en-US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4117" y="3034659"/>
              <a:ext cx="12410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프로시저</a:t>
              </a:r>
              <a:r>
                <a:rPr lang="en-US" altLang="ko-KR" b="1" dirty="0" smtClean="0"/>
                <a:t>1</a:t>
              </a:r>
              <a:endParaRPr lang="ko-KR" altLang="en-US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117" y="3556858"/>
              <a:ext cx="12410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프로시저</a:t>
              </a:r>
              <a:r>
                <a:rPr lang="en-US" altLang="ko-KR" b="1" dirty="0" smtClean="0"/>
                <a:t>2</a:t>
              </a:r>
              <a:endParaRPr lang="ko-KR" altLang="en-US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34116" y="4765794"/>
              <a:ext cx="101021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시퀀스</a:t>
              </a:r>
              <a:r>
                <a:rPr lang="en-US" altLang="ko-KR" b="1" dirty="0" smtClean="0"/>
                <a:t>1</a:t>
              </a:r>
              <a:endParaRPr lang="ko-KR" altLang="en-US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34116" y="5272907"/>
              <a:ext cx="101021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시퀀스</a:t>
              </a:r>
              <a:r>
                <a:rPr lang="en-US" altLang="ko-KR" b="1" dirty="0" smtClean="0"/>
                <a:t>2</a:t>
              </a:r>
              <a:endParaRPr lang="ko-KR" altLang="en-US" b="1" dirty="0"/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11560" y="1206044"/>
              <a:ext cx="0" cy="8807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11560" y="2844153"/>
              <a:ext cx="0" cy="8807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611560" y="4576869"/>
              <a:ext cx="0" cy="8807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endCxn id="28" idx="1"/>
            </p:cNvCxnSpPr>
            <p:nvPr/>
          </p:nvCxnSpPr>
          <p:spPr>
            <a:xfrm>
              <a:off x="611560" y="1525434"/>
              <a:ext cx="2225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611560" y="2084324"/>
              <a:ext cx="2225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611560" y="3219325"/>
              <a:ext cx="2225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611560" y="3714845"/>
              <a:ext cx="2225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611560" y="4938257"/>
              <a:ext cx="2225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611560" y="5457573"/>
              <a:ext cx="2225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/>
            <p:cNvSpPr/>
            <p:nvPr/>
          </p:nvSpPr>
          <p:spPr>
            <a:xfrm>
              <a:off x="5088756" y="244106"/>
              <a:ext cx="3764756" cy="444706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</a:rPr>
                <a:t>&lt;</a:t>
              </a:r>
              <a:r>
                <a:rPr lang="ko-KR" altLang="en-US" sz="2000" b="1" dirty="0" smtClean="0">
                  <a:solidFill>
                    <a:schemeClr val="tx1"/>
                  </a:solidFill>
                </a:rPr>
                <a:t>학습 및 실습</a:t>
              </a:r>
              <a:r>
                <a:rPr lang="en-US" altLang="ko-KR" sz="2000" b="1" dirty="0" smtClean="0">
                  <a:solidFill>
                    <a:schemeClr val="tx1"/>
                  </a:solidFill>
                </a:rPr>
                <a:t>&gt;</a:t>
              </a:r>
            </a:p>
            <a:p>
              <a:pPr algn="ctr"/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1 DB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구축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(MSSQL,ORACLE)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  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・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ID,PW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설정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・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권한설정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  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・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방화벽설정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・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PORT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설정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2 SQL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응용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  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・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DDL :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데이터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정의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     CREATE, DROP, ALTER, TRUNCATE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  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・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DML </a:t>
              </a:r>
              <a:r>
                <a:rPr lang="en-US" altLang="ko-KR" sz="1400" dirty="0">
                  <a:solidFill>
                    <a:schemeClr val="tx1"/>
                  </a:solidFill>
                </a:rPr>
                <a:t>: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데이터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조작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   SELECT, INSERT, UPDATE, DELETE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・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DCL </a:t>
              </a:r>
              <a:r>
                <a:rPr lang="en-US" altLang="ko-KR" sz="1400" dirty="0">
                  <a:solidFill>
                    <a:schemeClr val="tx1"/>
                  </a:solidFill>
                </a:rPr>
                <a:t>: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데이터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제어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   GRANT, REVOKE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3 C#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연결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・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참조추가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・ </a:t>
              </a:r>
              <a:r>
                <a:rPr lang="en-US" altLang="ja-JP" sz="1400" dirty="0" smtClean="0">
                  <a:solidFill>
                    <a:schemeClr val="tx1"/>
                  </a:solidFill>
                </a:rPr>
                <a:t>NuGet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패키지 추가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・ </a:t>
              </a:r>
              <a:r>
                <a:rPr lang="en-US" altLang="ja-JP" sz="1400" dirty="0" smtClean="0">
                  <a:solidFill>
                    <a:schemeClr val="tx1"/>
                  </a:solidFill>
                </a:rPr>
                <a:t>using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구문 추가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04248" y="4581128"/>
              <a:ext cx="9557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LOG </a:t>
              </a:r>
              <a:r>
                <a:rPr lang="ko-KR" altLang="en-US" b="1" dirty="0" smtClean="0"/>
                <a:t>창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2218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22114" y="2996952"/>
            <a:ext cx="1453752" cy="72008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응용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051720" y="4230960"/>
            <a:ext cx="7981268" cy="1944216"/>
            <a:chOff x="251520" y="4293096"/>
            <a:chExt cx="7981268" cy="1944216"/>
          </a:xfrm>
        </p:grpSpPr>
        <p:sp>
          <p:nvSpPr>
            <p:cNvPr id="8" name="직사각형 7"/>
            <p:cNvSpPr/>
            <p:nvPr/>
          </p:nvSpPr>
          <p:spPr>
            <a:xfrm>
              <a:off x="251520" y="4653136"/>
              <a:ext cx="1296144" cy="158417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&lt;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고객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&gt;</a:t>
              </a:r>
            </a:p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영수증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51520" y="4293096"/>
              <a:ext cx="7981268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OUTPUT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547664" y="4653136"/>
              <a:ext cx="1728192" cy="158417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&lt;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점원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&gt;</a:t>
              </a:r>
            </a:p>
            <a:p>
              <a:pPr algn="ctr"/>
              <a:r>
                <a:rPr lang="ko-KR" altLang="en-US" b="1" dirty="0" err="1" smtClean="0">
                  <a:solidFill>
                    <a:schemeClr val="tx1"/>
                  </a:solidFill>
                </a:rPr>
                <a:t>주문표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↓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메뉴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,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작업순서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275856" y="4653136"/>
              <a:ext cx="1716572" cy="158417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&lt;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지점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&gt;</a:t>
              </a:r>
            </a:p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재고관리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b="1" dirty="0" smtClean="0">
                  <a:solidFill>
                    <a:schemeClr val="tx1"/>
                  </a:solidFill>
                </a:rPr>
                <a:t>↓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재료자동주문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992428" y="4653136"/>
              <a:ext cx="3240360" cy="158417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&lt;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본사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&gt;</a:t>
              </a:r>
            </a:p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매출분석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ex: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매출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,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순수익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b="1" dirty="0" err="1" smtClean="0">
                  <a:solidFill>
                    <a:schemeClr val="tx1"/>
                  </a:solidFill>
                </a:rPr>
                <a:t>마켓팅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이벤트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ex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: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시간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계절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,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요일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),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지역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,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날씨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-758156" y="4456856"/>
            <a:ext cx="1944216" cy="1368152"/>
            <a:chOff x="208053" y="2060848"/>
            <a:chExt cx="1944216" cy="1368152"/>
          </a:xfrm>
        </p:grpSpPr>
        <p:sp>
          <p:nvSpPr>
            <p:cNvPr id="7" name="직사각형 6"/>
            <p:cNvSpPr/>
            <p:nvPr/>
          </p:nvSpPr>
          <p:spPr>
            <a:xfrm>
              <a:off x="208053" y="2420888"/>
              <a:ext cx="1944216" cy="100811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INPUT</a:t>
              </a:r>
            </a:p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&lt;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고객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&gt;</a:t>
              </a:r>
            </a:p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주문</a:t>
              </a:r>
              <a:endParaRPr lang="en-US" altLang="ko-KR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08053" y="2060848"/>
              <a:ext cx="1944216" cy="36004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INPUT</a:t>
              </a:r>
            </a:p>
          </p:txBody>
        </p:sp>
      </p:grpSp>
      <p:sp>
        <p:nvSpPr>
          <p:cNvPr id="13" name="오른쪽 화살표 12"/>
          <p:cNvSpPr/>
          <p:nvPr/>
        </p:nvSpPr>
        <p:spPr>
          <a:xfrm>
            <a:off x="1402084" y="4600872"/>
            <a:ext cx="504056" cy="108012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868" y="0"/>
            <a:ext cx="3514039" cy="2609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256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095518" y="620688"/>
            <a:ext cx="7981268" cy="1944216"/>
            <a:chOff x="251520" y="4293096"/>
            <a:chExt cx="7981268" cy="1944216"/>
          </a:xfrm>
        </p:grpSpPr>
        <p:sp>
          <p:nvSpPr>
            <p:cNvPr id="17" name="직사각형 16"/>
            <p:cNvSpPr/>
            <p:nvPr/>
          </p:nvSpPr>
          <p:spPr>
            <a:xfrm>
              <a:off x="251520" y="4653136"/>
              <a:ext cx="1296144" cy="158417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&lt;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고객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&gt;</a:t>
              </a:r>
            </a:p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영수증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51520" y="4293096"/>
              <a:ext cx="7981268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OUTPUT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547664" y="4653136"/>
              <a:ext cx="1728192" cy="158417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&lt;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점원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&gt;</a:t>
              </a:r>
            </a:p>
            <a:p>
              <a:pPr algn="ctr"/>
              <a:r>
                <a:rPr lang="ko-KR" altLang="en-US" b="1" dirty="0" err="1" smtClean="0">
                  <a:solidFill>
                    <a:schemeClr val="tx1"/>
                  </a:solidFill>
                </a:rPr>
                <a:t>주문표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↓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메뉴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,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작업순서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275856" y="4653136"/>
              <a:ext cx="1716572" cy="158417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&lt;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지점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&gt;</a:t>
              </a:r>
            </a:p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재고관리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b="1" dirty="0" smtClean="0">
                  <a:solidFill>
                    <a:schemeClr val="tx1"/>
                  </a:solidFill>
                </a:rPr>
                <a:t>↓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재료자동주문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992428" y="4653136"/>
              <a:ext cx="3240360" cy="158417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&lt;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본사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&gt;</a:t>
              </a:r>
            </a:p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매출분석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ex: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매출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,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순수익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b="1" dirty="0" err="1" smtClean="0">
                  <a:solidFill>
                    <a:schemeClr val="tx1"/>
                  </a:solidFill>
                </a:rPr>
                <a:t>마켓팅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이벤트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ex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: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시간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계절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,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요일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),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지역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,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날씨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0568" y="4077072"/>
            <a:ext cx="6245715" cy="358285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3" name="그룹 22"/>
          <p:cNvGrpSpPr/>
          <p:nvPr/>
        </p:nvGrpSpPr>
        <p:grpSpPr>
          <a:xfrm>
            <a:off x="-1116632" y="989732"/>
            <a:ext cx="1944216" cy="1368152"/>
            <a:chOff x="208053" y="2060848"/>
            <a:chExt cx="1944216" cy="1368152"/>
          </a:xfrm>
        </p:grpSpPr>
        <p:sp>
          <p:nvSpPr>
            <p:cNvPr id="24" name="직사각형 23"/>
            <p:cNvSpPr/>
            <p:nvPr/>
          </p:nvSpPr>
          <p:spPr>
            <a:xfrm>
              <a:off x="208053" y="2420888"/>
              <a:ext cx="1944216" cy="100811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INPUT</a:t>
              </a:r>
            </a:p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&lt;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고객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&gt;</a:t>
              </a:r>
            </a:p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주문</a:t>
              </a:r>
              <a:endParaRPr lang="en-US" altLang="ko-KR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8053" y="2060848"/>
              <a:ext cx="1944216" cy="36004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INPUT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837057" y="4077072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구현 시 화면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84168" y="45811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사용자별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30875" y="350100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테이블 구상도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30875" y="2852936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테이블 </a:t>
            </a:r>
            <a:r>
              <a:rPr lang="en-US" altLang="ko-KR" dirty="0" smtClean="0"/>
              <a:t>UML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303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9506" y="476672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후기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느낀점</a:t>
            </a:r>
            <a:r>
              <a:rPr lang="en-US" altLang="ko-KR" dirty="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7005" y="3501008"/>
            <a:ext cx="34371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윤철희씨 경험담을 이해하게 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팀장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기획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총괄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UI/UX 1</a:t>
            </a:r>
            <a:r>
              <a:rPr lang="ko-KR" altLang="en-US" dirty="0" smtClean="0"/>
              <a:t>명 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디자인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개발자 </a:t>
            </a:r>
            <a:r>
              <a:rPr lang="en-US" altLang="ko-KR" dirty="0" smtClean="0"/>
              <a:t>2</a:t>
            </a:r>
            <a:r>
              <a:rPr lang="ko-KR" altLang="en-US" dirty="0" smtClean="0"/>
              <a:t>명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알고리즘</a:t>
            </a:r>
            <a:r>
              <a:rPr lang="en-US" altLang="ko-KR" dirty="0" smtClean="0"/>
              <a:t>,</a:t>
            </a:r>
            <a:r>
              <a:rPr lang="ko-KR" altLang="en-US" dirty="0" smtClean="0"/>
              <a:t>코드구현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DB 1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r>
              <a:rPr lang="ko-KR" altLang="en-US" dirty="0" smtClean="0"/>
              <a:t>웹</a:t>
            </a:r>
            <a:r>
              <a:rPr lang="ja-JP" altLang="en-US" dirty="0" smtClean="0"/>
              <a:t>・</a:t>
            </a:r>
            <a:r>
              <a:rPr lang="ko-KR" altLang="en-US" dirty="0" smtClean="0"/>
              <a:t>어플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7005" y="1268760"/>
            <a:ext cx="25891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솔루션</a:t>
            </a:r>
            <a:r>
              <a:rPr lang="en-US" altLang="ko-KR" dirty="0" smtClean="0"/>
              <a:t>(</a:t>
            </a:r>
            <a:r>
              <a:rPr lang="ko-KR" altLang="en-US" dirty="0" smtClean="0"/>
              <a:t>취업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사업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DB</a:t>
            </a:r>
            <a:r>
              <a:rPr lang="ko-KR" altLang="en-US" dirty="0" smtClean="0"/>
              <a:t>구현은 아니더라도</a:t>
            </a:r>
            <a:endParaRPr lang="en-US" altLang="ko-KR" dirty="0" smtClean="0"/>
          </a:p>
          <a:p>
            <a:r>
              <a:rPr lang="ko-KR" altLang="en-US" dirty="0" smtClean="0"/>
              <a:t>구상</a:t>
            </a:r>
            <a:r>
              <a:rPr lang="ja-JP" altLang="en-US" dirty="0"/>
              <a:t> </a:t>
            </a:r>
            <a:r>
              <a:rPr lang="en-US" altLang="ja-JP" dirty="0" smtClean="0"/>
              <a:t>and </a:t>
            </a:r>
            <a:r>
              <a:rPr lang="ko-KR" altLang="en-US" dirty="0" smtClean="0"/>
              <a:t>책</a:t>
            </a:r>
            <a:r>
              <a:rPr lang="en-US" altLang="ko-KR" dirty="0" smtClean="0"/>
              <a:t>1</a:t>
            </a:r>
            <a:r>
              <a:rPr lang="ko-KR" altLang="en-US" dirty="0" smtClean="0"/>
              <a:t>권은</a:t>
            </a:r>
            <a:endParaRPr lang="en-US" altLang="ko-KR" dirty="0" smtClean="0"/>
          </a:p>
          <a:p>
            <a:r>
              <a:rPr lang="ko-KR" altLang="en-US" dirty="0" smtClean="0"/>
              <a:t>정독하면 좋을 듯 하다</a:t>
            </a:r>
            <a:r>
              <a:rPr lang="en-US" altLang="ja-JP" dirty="0" smtClean="0"/>
              <a:t> </a:t>
            </a:r>
            <a:endParaRPr lang="ko-KR" altLang="en-US" dirty="0"/>
          </a:p>
        </p:txBody>
      </p:sp>
      <p:pic>
        <p:nvPicPr>
          <p:cNvPr id="2050" name="Picture 2" descr="데이터베이스시스템 - 에브리타임 책방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03" b="20860"/>
          <a:stretch/>
        </p:blipFill>
        <p:spPr bwMode="auto">
          <a:xfrm>
            <a:off x="5292080" y="1556792"/>
            <a:ext cx="3291840" cy="445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269260" y="108409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쩌리짱 추천서적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27638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269</Words>
  <Application>Microsoft Office PowerPoint</Application>
  <PresentationFormat>화면 슬라이드 쇼(4:3)</PresentationFormat>
  <Paragraphs>91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KSW</cp:lastModifiedBy>
  <cp:revision>16</cp:revision>
  <dcterms:created xsi:type="dcterms:W3CDTF">2006-10-05T04:04:58Z</dcterms:created>
  <dcterms:modified xsi:type="dcterms:W3CDTF">2020-09-09T18:16:05Z</dcterms:modified>
</cp:coreProperties>
</file>