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6BC50-864B-418F-458E-B2549B9BF85E}" v="844" dt="2020-09-09T03:05:3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138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01. </a:t>
          </a:r>
          <a:r>
            <a:rPr lang="ko-KR" altLang="en-US" b="1" spc="600" dirty="0" smtClean="0">
              <a:effectLst/>
            </a:rPr>
            <a:t>프로젝트 개요 및 목표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8B89B797-166B-4BF8-8837-950E06670CD3}">
      <dgm:prSet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02. </a:t>
          </a:r>
          <a:r>
            <a:rPr lang="ko-KR" altLang="en-US" b="1" spc="600" dirty="0" smtClean="0">
              <a:effectLst/>
            </a:rPr>
            <a:t>프로젝트 수행조직도</a:t>
          </a:r>
          <a:endParaRPr lang="ko-KR" altLang="en-US" b="1" spc="600" dirty="0">
            <a:effectLst/>
          </a:endParaRPr>
        </a:p>
      </dgm:t>
    </dgm:pt>
    <dgm:pt modelId="{24443CE1-AD3B-4F34-AB2A-D9B7340802CF}" type="parTrans" cxnId="{21BBCBAB-E50F-4AA4-8399-B7EF559412D4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26DAC3ED-E3B9-4079-BCC9-F09492A9216E}" type="sibTrans" cxnId="{21BBCBAB-E50F-4AA4-8399-B7EF559412D4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D1533004-6F33-446A-BD4B-A111A89D26A4}">
      <dgm:prSet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03. </a:t>
          </a:r>
          <a:r>
            <a:rPr lang="ko-KR" altLang="en-US" b="1" spc="600" dirty="0" smtClean="0">
              <a:effectLst/>
            </a:rPr>
            <a:t>고객 요구사항</a:t>
          </a:r>
          <a:endParaRPr lang="ko-KR" altLang="en-US" b="1" spc="600" dirty="0">
            <a:effectLst/>
          </a:endParaRPr>
        </a:p>
      </dgm:t>
    </dgm:pt>
    <dgm:pt modelId="{197735A0-C77B-4683-9038-D7D732308E31}" type="parTrans" cxnId="{EDFCBF8E-B4A2-44BF-AA96-944DF748D532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8A811F5-75B2-41BE-B57F-E0310D91F76D}" type="sibTrans" cxnId="{EDFCBF8E-B4A2-44BF-AA96-944DF748D532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7FB52917-AA3C-41CA-AFF6-7F21E2C014EA}">
      <dgm:prSet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04. </a:t>
          </a:r>
          <a:r>
            <a:rPr lang="ko-KR" altLang="en-US" b="1" spc="600" dirty="0" smtClean="0">
              <a:effectLst/>
            </a:rPr>
            <a:t>제작 일정</a:t>
          </a:r>
          <a:endParaRPr lang="ko-KR" altLang="en-US" b="1" spc="600" dirty="0">
            <a:effectLst/>
          </a:endParaRPr>
        </a:p>
      </dgm:t>
    </dgm:pt>
    <dgm:pt modelId="{888B1173-4166-4CF7-B667-7E122E6BA259}" type="parTrans" cxnId="{5514CC72-D588-45FF-B00F-EF16D54FB1C2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A1443DBC-EA4A-45CC-98EE-030CD578864D}" type="sibTrans" cxnId="{5514CC72-D588-45FF-B00F-EF16D54FB1C2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3CA2A7EB-CEEF-4B2F-AB24-2BC778F489D8}">
      <dgm:prSet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05. </a:t>
          </a:r>
          <a:r>
            <a:rPr lang="ko-KR" altLang="en-US" b="1" spc="600" dirty="0" smtClean="0">
              <a:effectLst/>
            </a:rPr>
            <a:t>프로젝트 구성도</a:t>
          </a:r>
          <a:endParaRPr lang="ko-KR" altLang="en-US" b="1" spc="600" dirty="0">
            <a:effectLst/>
          </a:endParaRPr>
        </a:p>
      </dgm:t>
    </dgm:pt>
    <dgm:pt modelId="{DCE61AD3-6991-4AD0-99F7-ECA36CDF6E7C}" type="parTrans" cxnId="{83B77AF0-7654-4C03-82ED-240DF1A31653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D9735A9E-8A11-42DE-9AC1-4DD84287D3AF}" type="sibTrans" cxnId="{83B77AF0-7654-4C03-82ED-240DF1A31653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EBC37F23-2EDC-4ED5-A219-7F6B97DF780D}">
      <dgm:prSet/>
      <dgm:spPr/>
      <dgm:t>
        <a:bodyPr/>
        <a:lstStyle/>
        <a:p>
          <a:pPr latinLnBrk="1"/>
          <a:r>
            <a:rPr lang="en-US" altLang="en-US" b="1" spc="600" dirty="0" smtClean="0">
              <a:effectLst/>
            </a:rPr>
            <a:t>06. </a:t>
          </a:r>
          <a:r>
            <a:rPr lang="en-US" altLang="en-US" b="1" spc="600" dirty="0" err="1" smtClean="0">
              <a:effectLst/>
            </a:rPr>
            <a:t>GitHub</a:t>
          </a:r>
          <a:r>
            <a:rPr lang="en-US" altLang="en-US" b="1" spc="600" dirty="0" smtClean="0">
              <a:effectLst/>
            </a:rPr>
            <a:t> </a:t>
          </a:r>
          <a:r>
            <a:rPr lang="ko-KR" altLang="en-US" b="1" spc="600" dirty="0" smtClean="0">
              <a:effectLst/>
            </a:rPr>
            <a:t>활용</a:t>
          </a:r>
          <a:endParaRPr lang="ko-KR" altLang="en-US" b="1" spc="600" dirty="0">
            <a:effectLst/>
          </a:endParaRPr>
        </a:p>
      </dgm:t>
    </dgm:pt>
    <dgm:pt modelId="{12DBCBE1-C07C-4B88-851F-376255A2D390}" type="parTrans" cxnId="{AD17A486-1A36-4D29-B6C6-001E765EC903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B2D55EE-A642-42BA-8E34-05772F210086}" type="sibTrans" cxnId="{AD17A486-1A36-4D29-B6C6-001E765EC903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C7811FAD-8F65-49D5-94F5-88DD621C3A5A}">
      <dgm:prSet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07. </a:t>
          </a:r>
          <a:r>
            <a:rPr lang="ko-KR" altLang="en-US" b="1" spc="600" dirty="0" smtClean="0">
              <a:effectLst/>
            </a:rPr>
            <a:t>화면구성</a:t>
          </a:r>
          <a:endParaRPr lang="ko-KR" altLang="en-US" b="1" spc="600" dirty="0">
            <a:effectLst/>
          </a:endParaRPr>
        </a:p>
      </dgm:t>
    </dgm:pt>
    <dgm:pt modelId="{B1BD00FE-D962-4822-886B-EAACC531F652}" type="parTrans" cxnId="{36822C19-F76F-4374-858D-F1D9B0DEEA05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FC2C88CE-66FB-4F72-B2F7-C7B555B14562}" type="sibTrans" cxnId="{36822C19-F76F-4374-858D-F1D9B0DEEA05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A4C2178A-DE43-47FE-8847-691F03424FD0}">
      <dgm:prSet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08. </a:t>
          </a:r>
          <a:r>
            <a:rPr lang="ko-KR" altLang="en-US" b="1" spc="600" dirty="0" smtClean="0">
              <a:effectLst/>
            </a:rPr>
            <a:t>시연</a:t>
          </a:r>
          <a:endParaRPr lang="ko-KR" altLang="en-US" b="1" spc="600" dirty="0">
            <a:effectLst/>
          </a:endParaRPr>
        </a:p>
      </dgm:t>
    </dgm:pt>
    <dgm:pt modelId="{0C72A9D3-E2BB-436B-B3EB-BD66AF46B792}" type="parTrans" cxnId="{47AABB27-773C-48DD-8164-7DA6721A2947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A32D3495-506F-4F02-82D6-BCBA33B654FB}" type="sibTrans" cxnId="{47AABB27-773C-48DD-8164-7DA6721A2947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6AF588EE-7356-401D-A3D2-F76C38B50A56}">
      <dgm:prSet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09. </a:t>
          </a:r>
          <a:r>
            <a:rPr lang="ko-KR" altLang="en-US" b="1" spc="600" dirty="0" smtClean="0">
              <a:effectLst/>
            </a:rPr>
            <a:t>간단한 소스 설명</a:t>
          </a:r>
          <a:endParaRPr lang="ko-KR" altLang="en-US" b="1" spc="600" dirty="0">
            <a:effectLst/>
          </a:endParaRPr>
        </a:p>
      </dgm:t>
    </dgm:pt>
    <dgm:pt modelId="{60876FE9-5462-43C4-8641-21C212A54DA5}" type="parTrans" cxnId="{8ED926C5-EA9F-4233-BA34-1166DB39B5A7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A0621C72-B887-4A2D-AFEE-B23813F1E6C0}" type="sibTrans" cxnId="{8ED926C5-EA9F-4233-BA34-1166DB39B5A7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1AA3499D-859E-4E4E-AC73-BA71FBC63A36}">
      <dgm:prSet/>
      <dgm:spPr/>
      <dgm:t>
        <a:bodyPr/>
        <a:lstStyle/>
        <a:p>
          <a:pPr latinLnBrk="1"/>
          <a:r>
            <a:rPr lang="en-US" altLang="en-US" b="1" spc="600" dirty="0" smtClean="0">
              <a:effectLst/>
            </a:rPr>
            <a:t>10. </a:t>
          </a:r>
          <a:r>
            <a:rPr lang="en-US" altLang="en-US" b="1" spc="600" dirty="0" err="1" smtClean="0">
              <a:effectLst/>
            </a:rPr>
            <a:t>QnA</a:t>
          </a:r>
          <a:endParaRPr lang="ko-KR" altLang="en-US" b="1" spc="600" dirty="0">
            <a:effectLst/>
          </a:endParaRPr>
        </a:p>
      </dgm:t>
    </dgm:pt>
    <dgm:pt modelId="{41249A62-B930-401E-9599-B54FA708AA3B}" type="parTrans" cxnId="{9DBDBEC8-4933-41DF-85D0-053727E0B720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53BDA0B0-4624-474E-AA3A-FE16D0C5A84A}" type="sibTrans" cxnId="{9DBDBEC8-4933-41DF-85D0-053727E0B720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0">
        <dgm:presLayoutVars>
          <dgm:chMax/>
          <dgm:chPref val="2"/>
          <dgm:bulletEnabled val="1"/>
        </dgm:presLayoutVars>
      </dgm:prSet>
      <dgm:spPr/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0"/>
      <dgm:spPr/>
    </dgm:pt>
    <dgm:pt modelId="{BA508829-49A4-4988-B460-D65E29188287}" type="pres">
      <dgm:prSet presAssocID="{7FEF116D-59A7-4A4E-BB54-0944360609EA}" presName="parallelogram2" presStyleLbl="alignNode1" presStyleIdx="1" presStyleCnt="70"/>
      <dgm:spPr/>
    </dgm:pt>
    <dgm:pt modelId="{8A6754BC-B077-4BE1-A85A-75F3AC576245}" type="pres">
      <dgm:prSet presAssocID="{7FEF116D-59A7-4A4E-BB54-0944360609EA}" presName="parallelogram3" presStyleLbl="alignNode1" presStyleIdx="2" presStyleCnt="70"/>
      <dgm:spPr/>
    </dgm:pt>
    <dgm:pt modelId="{62777293-4811-4E4B-80C4-369F0C3AA8B6}" type="pres">
      <dgm:prSet presAssocID="{7FEF116D-59A7-4A4E-BB54-0944360609EA}" presName="parallelogram4" presStyleLbl="alignNode1" presStyleIdx="3" presStyleCnt="70"/>
      <dgm:spPr/>
    </dgm:pt>
    <dgm:pt modelId="{79452E66-5D05-4C19-9124-F3C8927E726D}" type="pres">
      <dgm:prSet presAssocID="{7FEF116D-59A7-4A4E-BB54-0944360609EA}" presName="parallelogram5" presStyleLbl="alignNode1" presStyleIdx="4" presStyleCnt="70"/>
      <dgm:spPr/>
    </dgm:pt>
    <dgm:pt modelId="{4CB9A9D9-FBA8-47CA-A545-09FC7B96A2F1}" type="pres">
      <dgm:prSet presAssocID="{7FEF116D-59A7-4A4E-BB54-0944360609EA}" presName="parallelogram6" presStyleLbl="alignNode1" presStyleIdx="5" presStyleCnt="70"/>
      <dgm:spPr/>
    </dgm:pt>
    <dgm:pt modelId="{C16F1ECE-0ECA-4953-A57E-098B3D5C36A6}" type="pres">
      <dgm:prSet presAssocID="{7FEF116D-59A7-4A4E-BB54-0944360609EA}" presName="parallelogram7" presStyleLbl="alignNode1" presStyleIdx="6" presStyleCnt="70"/>
      <dgm:spPr/>
    </dgm:pt>
    <dgm:pt modelId="{3EB69425-4E7C-47EC-82F4-3DDB1141A63D}" type="pres">
      <dgm:prSet presAssocID="{4BDD5ABA-7014-4C85-B8D4-4112B2C73E89}" presName="sibTrans" presStyleCnt="0"/>
      <dgm:spPr/>
    </dgm:pt>
    <dgm:pt modelId="{B665A0AE-8B07-4035-8E1A-17F471E19E4B}" type="pres">
      <dgm:prSet presAssocID="{8B89B797-166B-4BF8-8837-950E06670CD3}" presName="parenttextcomposite" presStyleCnt="0"/>
      <dgm:spPr/>
    </dgm:pt>
    <dgm:pt modelId="{AD881A6E-5622-48A1-B725-389D1663F498}" type="pres">
      <dgm:prSet presAssocID="{8B89B797-166B-4BF8-8837-950E06670CD3}" presName="parenttext" presStyleLbl="revTx" presStyleIdx="1" presStyleCnt="10">
        <dgm:presLayoutVars>
          <dgm:chMax/>
          <dgm:chPref val="2"/>
          <dgm:bulletEnabled val="1"/>
        </dgm:presLayoutVars>
      </dgm:prSet>
      <dgm:spPr/>
    </dgm:pt>
    <dgm:pt modelId="{6C5C7341-B26D-4741-A8A2-E5F89EA5E09B}" type="pres">
      <dgm:prSet presAssocID="{8B89B797-166B-4BF8-8837-950E06670CD3}" presName="parallelogramComposite" presStyleCnt="0"/>
      <dgm:spPr/>
    </dgm:pt>
    <dgm:pt modelId="{03609D69-A9D6-47AB-B11A-836B0E14F218}" type="pres">
      <dgm:prSet presAssocID="{8B89B797-166B-4BF8-8837-950E06670CD3}" presName="parallelogram1" presStyleLbl="alignNode1" presStyleIdx="7" presStyleCnt="70"/>
      <dgm:spPr/>
    </dgm:pt>
    <dgm:pt modelId="{4BDDA788-902E-4C7A-BBA5-B806D444FBAB}" type="pres">
      <dgm:prSet presAssocID="{8B89B797-166B-4BF8-8837-950E06670CD3}" presName="parallelogram2" presStyleLbl="alignNode1" presStyleIdx="8" presStyleCnt="70"/>
      <dgm:spPr/>
    </dgm:pt>
    <dgm:pt modelId="{9DBE0CC8-58E2-49CA-9C29-808EF9BBE540}" type="pres">
      <dgm:prSet presAssocID="{8B89B797-166B-4BF8-8837-950E06670CD3}" presName="parallelogram3" presStyleLbl="alignNode1" presStyleIdx="9" presStyleCnt="70"/>
      <dgm:spPr/>
    </dgm:pt>
    <dgm:pt modelId="{CB7933DF-FB90-4336-A634-FB8E4FAC4D27}" type="pres">
      <dgm:prSet presAssocID="{8B89B797-166B-4BF8-8837-950E06670CD3}" presName="parallelogram4" presStyleLbl="alignNode1" presStyleIdx="10" presStyleCnt="70"/>
      <dgm:spPr/>
    </dgm:pt>
    <dgm:pt modelId="{54C52E4D-2B3E-4746-BDDD-D6A2ACE70E75}" type="pres">
      <dgm:prSet presAssocID="{8B89B797-166B-4BF8-8837-950E06670CD3}" presName="parallelogram5" presStyleLbl="alignNode1" presStyleIdx="11" presStyleCnt="70"/>
      <dgm:spPr/>
    </dgm:pt>
    <dgm:pt modelId="{F3700311-9049-4FF4-9872-41C3F0A298EC}" type="pres">
      <dgm:prSet presAssocID="{8B89B797-166B-4BF8-8837-950E06670CD3}" presName="parallelogram6" presStyleLbl="alignNode1" presStyleIdx="12" presStyleCnt="70"/>
      <dgm:spPr/>
    </dgm:pt>
    <dgm:pt modelId="{5A2A6039-7492-4CB0-B28B-D8CB5E9B463A}" type="pres">
      <dgm:prSet presAssocID="{8B89B797-166B-4BF8-8837-950E06670CD3}" presName="parallelogram7" presStyleLbl="alignNode1" presStyleIdx="13" presStyleCnt="70"/>
      <dgm:spPr/>
    </dgm:pt>
    <dgm:pt modelId="{2A70BCC1-E37A-454A-8775-263F0D9EC2CB}" type="pres">
      <dgm:prSet presAssocID="{26DAC3ED-E3B9-4079-BCC9-F09492A9216E}" presName="sibTrans" presStyleCnt="0"/>
      <dgm:spPr/>
    </dgm:pt>
    <dgm:pt modelId="{59008988-6041-4338-8C9C-FF893DF52EF7}" type="pres">
      <dgm:prSet presAssocID="{D1533004-6F33-446A-BD4B-A111A89D26A4}" presName="parenttextcomposite" presStyleCnt="0"/>
      <dgm:spPr/>
    </dgm:pt>
    <dgm:pt modelId="{72DAE77C-5079-4580-8384-A3539042F041}" type="pres">
      <dgm:prSet presAssocID="{D1533004-6F33-446A-BD4B-A111A89D26A4}" presName="parenttext" presStyleLbl="revTx" presStyleIdx="2" presStyleCnt="10">
        <dgm:presLayoutVars>
          <dgm:chMax/>
          <dgm:chPref val="2"/>
          <dgm:bulletEnabled val="1"/>
        </dgm:presLayoutVars>
      </dgm:prSet>
      <dgm:spPr/>
    </dgm:pt>
    <dgm:pt modelId="{14B2AB36-DF3B-4A92-AEFF-9629A7EB630F}" type="pres">
      <dgm:prSet presAssocID="{D1533004-6F33-446A-BD4B-A111A89D26A4}" presName="parallelogramComposite" presStyleCnt="0"/>
      <dgm:spPr/>
    </dgm:pt>
    <dgm:pt modelId="{4C37DA1D-6360-4E84-BFAF-72EBC5627D15}" type="pres">
      <dgm:prSet presAssocID="{D1533004-6F33-446A-BD4B-A111A89D26A4}" presName="parallelogram1" presStyleLbl="alignNode1" presStyleIdx="14" presStyleCnt="70"/>
      <dgm:spPr/>
    </dgm:pt>
    <dgm:pt modelId="{A3D12CFA-21CB-4C07-AB3A-C122F65BA2D2}" type="pres">
      <dgm:prSet presAssocID="{D1533004-6F33-446A-BD4B-A111A89D26A4}" presName="parallelogram2" presStyleLbl="alignNode1" presStyleIdx="15" presStyleCnt="70"/>
      <dgm:spPr/>
    </dgm:pt>
    <dgm:pt modelId="{5C8DD1EC-BEF1-4A8D-8D9D-488D92A30014}" type="pres">
      <dgm:prSet presAssocID="{D1533004-6F33-446A-BD4B-A111A89D26A4}" presName="parallelogram3" presStyleLbl="alignNode1" presStyleIdx="16" presStyleCnt="70"/>
      <dgm:spPr/>
    </dgm:pt>
    <dgm:pt modelId="{F06FEC92-965B-461F-9124-4AF703607A36}" type="pres">
      <dgm:prSet presAssocID="{D1533004-6F33-446A-BD4B-A111A89D26A4}" presName="parallelogram4" presStyleLbl="alignNode1" presStyleIdx="17" presStyleCnt="70"/>
      <dgm:spPr/>
    </dgm:pt>
    <dgm:pt modelId="{5A22BE83-8C33-4E91-BA13-31DD3BA12180}" type="pres">
      <dgm:prSet presAssocID="{D1533004-6F33-446A-BD4B-A111A89D26A4}" presName="parallelogram5" presStyleLbl="alignNode1" presStyleIdx="18" presStyleCnt="70"/>
      <dgm:spPr/>
    </dgm:pt>
    <dgm:pt modelId="{6E18A5A6-4204-4458-B43D-1E3CCCD8CA90}" type="pres">
      <dgm:prSet presAssocID="{D1533004-6F33-446A-BD4B-A111A89D26A4}" presName="parallelogram6" presStyleLbl="alignNode1" presStyleIdx="19" presStyleCnt="70"/>
      <dgm:spPr/>
    </dgm:pt>
    <dgm:pt modelId="{40A48B8A-FCA9-4D1C-A3AA-DF162656FE1F}" type="pres">
      <dgm:prSet presAssocID="{D1533004-6F33-446A-BD4B-A111A89D26A4}" presName="parallelogram7" presStyleLbl="alignNode1" presStyleIdx="20" presStyleCnt="70"/>
      <dgm:spPr/>
    </dgm:pt>
    <dgm:pt modelId="{DCF895BB-A7F3-4109-8493-AB50150D1EDD}" type="pres">
      <dgm:prSet presAssocID="{98A811F5-75B2-41BE-B57F-E0310D91F76D}" presName="sibTrans" presStyleCnt="0"/>
      <dgm:spPr/>
    </dgm:pt>
    <dgm:pt modelId="{BCF3266A-ACB0-4CB2-8182-D87FFCD549EF}" type="pres">
      <dgm:prSet presAssocID="{7FB52917-AA3C-41CA-AFF6-7F21E2C014EA}" presName="parenttextcomposite" presStyleCnt="0"/>
      <dgm:spPr/>
    </dgm:pt>
    <dgm:pt modelId="{2FEAA550-FE51-4CC3-99CC-E3F9771B8DCE}" type="pres">
      <dgm:prSet presAssocID="{7FB52917-AA3C-41CA-AFF6-7F21E2C014EA}" presName="parenttext" presStyleLbl="revTx" presStyleIdx="3" presStyleCnt="10">
        <dgm:presLayoutVars>
          <dgm:chMax/>
          <dgm:chPref val="2"/>
          <dgm:bulletEnabled val="1"/>
        </dgm:presLayoutVars>
      </dgm:prSet>
      <dgm:spPr/>
    </dgm:pt>
    <dgm:pt modelId="{7C501C4E-7EAD-4475-A343-43AB5FF1FF3C}" type="pres">
      <dgm:prSet presAssocID="{7FB52917-AA3C-41CA-AFF6-7F21E2C014EA}" presName="parallelogramComposite" presStyleCnt="0"/>
      <dgm:spPr/>
    </dgm:pt>
    <dgm:pt modelId="{7541E784-9D86-48E0-BE76-09705E3C5440}" type="pres">
      <dgm:prSet presAssocID="{7FB52917-AA3C-41CA-AFF6-7F21E2C014EA}" presName="parallelogram1" presStyleLbl="alignNode1" presStyleIdx="21" presStyleCnt="70"/>
      <dgm:spPr/>
    </dgm:pt>
    <dgm:pt modelId="{57FF1B9E-7C40-4F2F-9768-61F45751285C}" type="pres">
      <dgm:prSet presAssocID="{7FB52917-AA3C-41CA-AFF6-7F21E2C014EA}" presName="parallelogram2" presStyleLbl="alignNode1" presStyleIdx="22" presStyleCnt="70"/>
      <dgm:spPr/>
    </dgm:pt>
    <dgm:pt modelId="{724D9C28-00B0-4E63-8CA6-5A17916CE7E3}" type="pres">
      <dgm:prSet presAssocID="{7FB52917-AA3C-41CA-AFF6-7F21E2C014EA}" presName="parallelogram3" presStyleLbl="alignNode1" presStyleIdx="23" presStyleCnt="70"/>
      <dgm:spPr/>
    </dgm:pt>
    <dgm:pt modelId="{6C1954C7-FEDB-4AD3-B1F0-221C454164B7}" type="pres">
      <dgm:prSet presAssocID="{7FB52917-AA3C-41CA-AFF6-7F21E2C014EA}" presName="parallelogram4" presStyleLbl="alignNode1" presStyleIdx="24" presStyleCnt="70"/>
      <dgm:spPr/>
    </dgm:pt>
    <dgm:pt modelId="{9A9F29CC-2B1F-4E91-BAD2-9C378A8515C8}" type="pres">
      <dgm:prSet presAssocID="{7FB52917-AA3C-41CA-AFF6-7F21E2C014EA}" presName="parallelogram5" presStyleLbl="alignNode1" presStyleIdx="25" presStyleCnt="70"/>
      <dgm:spPr/>
    </dgm:pt>
    <dgm:pt modelId="{833BDD95-95AB-4111-B1A2-C22D8A64C34C}" type="pres">
      <dgm:prSet presAssocID="{7FB52917-AA3C-41CA-AFF6-7F21E2C014EA}" presName="parallelogram6" presStyleLbl="alignNode1" presStyleIdx="26" presStyleCnt="70"/>
      <dgm:spPr/>
    </dgm:pt>
    <dgm:pt modelId="{B38156C1-A390-4F38-B93A-5FB1F7FA5C7A}" type="pres">
      <dgm:prSet presAssocID="{7FB52917-AA3C-41CA-AFF6-7F21E2C014EA}" presName="parallelogram7" presStyleLbl="alignNode1" presStyleIdx="27" presStyleCnt="70"/>
      <dgm:spPr/>
    </dgm:pt>
    <dgm:pt modelId="{30699AAB-4936-4B5F-8FBB-A7D966ACAAD7}" type="pres">
      <dgm:prSet presAssocID="{A1443DBC-EA4A-45CC-98EE-030CD578864D}" presName="sibTrans" presStyleCnt="0"/>
      <dgm:spPr/>
    </dgm:pt>
    <dgm:pt modelId="{7C655F08-0FA5-4961-8931-D41FE542C315}" type="pres">
      <dgm:prSet presAssocID="{3CA2A7EB-CEEF-4B2F-AB24-2BC778F489D8}" presName="parenttextcomposite" presStyleCnt="0"/>
      <dgm:spPr/>
    </dgm:pt>
    <dgm:pt modelId="{1FFCFFC9-9CA6-41B4-8B52-3A27C45AB560}" type="pres">
      <dgm:prSet presAssocID="{3CA2A7EB-CEEF-4B2F-AB24-2BC778F489D8}" presName="parenttext" presStyleLbl="revTx" presStyleIdx="4" presStyleCnt="10">
        <dgm:presLayoutVars>
          <dgm:chMax/>
          <dgm:chPref val="2"/>
          <dgm:bulletEnabled val="1"/>
        </dgm:presLayoutVars>
      </dgm:prSet>
      <dgm:spPr/>
    </dgm:pt>
    <dgm:pt modelId="{D3CED88D-C895-4231-9AE3-9448BF20274D}" type="pres">
      <dgm:prSet presAssocID="{3CA2A7EB-CEEF-4B2F-AB24-2BC778F489D8}" presName="parallelogramComposite" presStyleCnt="0"/>
      <dgm:spPr/>
    </dgm:pt>
    <dgm:pt modelId="{95CB4C5C-458E-4538-8203-23A6A376FC04}" type="pres">
      <dgm:prSet presAssocID="{3CA2A7EB-CEEF-4B2F-AB24-2BC778F489D8}" presName="parallelogram1" presStyleLbl="alignNode1" presStyleIdx="28" presStyleCnt="70"/>
      <dgm:spPr/>
    </dgm:pt>
    <dgm:pt modelId="{6A576988-2FB6-4B5B-BB61-E0F78C5FD81C}" type="pres">
      <dgm:prSet presAssocID="{3CA2A7EB-CEEF-4B2F-AB24-2BC778F489D8}" presName="parallelogram2" presStyleLbl="alignNode1" presStyleIdx="29" presStyleCnt="70"/>
      <dgm:spPr/>
    </dgm:pt>
    <dgm:pt modelId="{367E0A09-33B2-4709-AF68-0D1DE6AFB06C}" type="pres">
      <dgm:prSet presAssocID="{3CA2A7EB-CEEF-4B2F-AB24-2BC778F489D8}" presName="parallelogram3" presStyleLbl="alignNode1" presStyleIdx="30" presStyleCnt="70"/>
      <dgm:spPr/>
    </dgm:pt>
    <dgm:pt modelId="{DE9CC874-16A2-499E-B0CE-2D849D64BD34}" type="pres">
      <dgm:prSet presAssocID="{3CA2A7EB-CEEF-4B2F-AB24-2BC778F489D8}" presName="parallelogram4" presStyleLbl="alignNode1" presStyleIdx="31" presStyleCnt="70"/>
      <dgm:spPr/>
    </dgm:pt>
    <dgm:pt modelId="{A3816A74-DAD2-4213-9AFE-396216ADD838}" type="pres">
      <dgm:prSet presAssocID="{3CA2A7EB-CEEF-4B2F-AB24-2BC778F489D8}" presName="parallelogram5" presStyleLbl="alignNode1" presStyleIdx="32" presStyleCnt="70"/>
      <dgm:spPr/>
    </dgm:pt>
    <dgm:pt modelId="{2897F3EE-5401-47F4-A12E-209175C2D6B2}" type="pres">
      <dgm:prSet presAssocID="{3CA2A7EB-CEEF-4B2F-AB24-2BC778F489D8}" presName="parallelogram6" presStyleLbl="alignNode1" presStyleIdx="33" presStyleCnt="70"/>
      <dgm:spPr/>
    </dgm:pt>
    <dgm:pt modelId="{EDE9A6BE-703C-4D72-8ABF-3BE7E5E17B89}" type="pres">
      <dgm:prSet presAssocID="{3CA2A7EB-CEEF-4B2F-AB24-2BC778F489D8}" presName="parallelogram7" presStyleLbl="alignNode1" presStyleIdx="34" presStyleCnt="70"/>
      <dgm:spPr/>
    </dgm:pt>
    <dgm:pt modelId="{9B80626A-6D2B-45CA-BA5A-5F9FA1580AC4}" type="pres">
      <dgm:prSet presAssocID="{D9735A9E-8A11-42DE-9AC1-4DD84287D3AF}" presName="sibTrans" presStyleCnt="0"/>
      <dgm:spPr/>
    </dgm:pt>
    <dgm:pt modelId="{C062137C-C519-45A2-B764-EC27C96179A4}" type="pres">
      <dgm:prSet presAssocID="{EBC37F23-2EDC-4ED5-A219-7F6B97DF780D}" presName="parenttextcomposite" presStyleCnt="0"/>
      <dgm:spPr/>
    </dgm:pt>
    <dgm:pt modelId="{B5841601-D828-431C-BB23-B075789A1C3F}" type="pres">
      <dgm:prSet presAssocID="{EBC37F23-2EDC-4ED5-A219-7F6B97DF780D}" presName="parenttext" presStyleLbl="revTx" presStyleIdx="5" presStyleCnt="10">
        <dgm:presLayoutVars>
          <dgm:chMax/>
          <dgm:chPref val="2"/>
          <dgm:bulletEnabled val="1"/>
        </dgm:presLayoutVars>
      </dgm:prSet>
      <dgm:spPr/>
    </dgm:pt>
    <dgm:pt modelId="{B8346D61-5B5D-4C3F-83E8-BDC0D8A9CAF9}" type="pres">
      <dgm:prSet presAssocID="{EBC37F23-2EDC-4ED5-A219-7F6B97DF780D}" presName="parallelogramComposite" presStyleCnt="0"/>
      <dgm:spPr/>
    </dgm:pt>
    <dgm:pt modelId="{8F07CDBF-FD68-487A-BCAC-8783A6236457}" type="pres">
      <dgm:prSet presAssocID="{EBC37F23-2EDC-4ED5-A219-7F6B97DF780D}" presName="parallelogram1" presStyleLbl="alignNode1" presStyleIdx="35" presStyleCnt="70"/>
      <dgm:spPr/>
    </dgm:pt>
    <dgm:pt modelId="{A99C57D2-82CC-4746-A430-B254138498B1}" type="pres">
      <dgm:prSet presAssocID="{EBC37F23-2EDC-4ED5-A219-7F6B97DF780D}" presName="parallelogram2" presStyleLbl="alignNode1" presStyleIdx="36" presStyleCnt="70"/>
      <dgm:spPr/>
    </dgm:pt>
    <dgm:pt modelId="{58A31199-3443-4CF4-A67D-A9D8F256043B}" type="pres">
      <dgm:prSet presAssocID="{EBC37F23-2EDC-4ED5-A219-7F6B97DF780D}" presName="parallelogram3" presStyleLbl="alignNode1" presStyleIdx="37" presStyleCnt="70"/>
      <dgm:spPr/>
    </dgm:pt>
    <dgm:pt modelId="{13A79A0C-6773-4E62-99B3-F124B010C55D}" type="pres">
      <dgm:prSet presAssocID="{EBC37F23-2EDC-4ED5-A219-7F6B97DF780D}" presName="parallelogram4" presStyleLbl="alignNode1" presStyleIdx="38" presStyleCnt="70"/>
      <dgm:spPr/>
    </dgm:pt>
    <dgm:pt modelId="{7ED5D3AE-A494-4650-A689-45AF1DDD8685}" type="pres">
      <dgm:prSet presAssocID="{EBC37F23-2EDC-4ED5-A219-7F6B97DF780D}" presName="parallelogram5" presStyleLbl="alignNode1" presStyleIdx="39" presStyleCnt="70"/>
      <dgm:spPr/>
    </dgm:pt>
    <dgm:pt modelId="{AE9016D6-E808-4A56-87C0-A8E2BA51FC75}" type="pres">
      <dgm:prSet presAssocID="{EBC37F23-2EDC-4ED5-A219-7F6B97DF780D}" presName="parallelogram6" presStyleLbl="alignNode1" presStyleIdx="40" presStyleCnt="70"/>
      <dgm:spPr/>
    </dgm:pt>
    <dgm:pt modelId="{DABA4B51-B87C-44DC-9BB3-39D50861875A}" type="pres">
      <dgm:prSet presAssocID="{EBC37F23-2EDC-4ED5-A219-7F6B97DF780D}" presName="parallelogram7" presStyleLbl="alignNode1" presStyleIdx="41" presStyleCnt="70"/>
      <dgm:spPr/>
    </dgm:pt>
    <dgm:pt modelId="{FCCE17E9-56FB-43EE-B37B-D41922F8F31C}" type="pres">
      <dgm:prSet presAssocID="{9B2D55EE-A642-42BA-8E34-05772F210086}" presName="sibTrans" presStyleCnt="0"/>
      <dgm:spPr/>
    </dgm:pt>
    <dgm:pt modelId="{B9B599F7-D0A8-45F2-9D52-9FE0DDE60499}" type="pres">
      <dgm:prSet presAssocID="{C7811FAD-8F65-49D5-94F5-88DD621C3A5A}" presName="parenttextcomposite" presStyleCnt="0"/>
      <dgm:spPr/>
    </dgm:pt>
    <dgm:pt modelId="{A47323B5-2EC1-4E64-B87C-60E29E699163}" type="pres">
      <dgm:prSet presAssocID="{C7811FAD-8F65-49D5-94F5-88DD621C3A5A}" presName="parenttext" presStyleLbl="revTx" presStyleIdx="6" presStyleCnt="10">
        <dgm:presLayoutVars>
          <dgm:chMax/>
          <dgm:chPref val="2"/>
          <dgm:bulletEnabled val="1"/>
        </dgm:presLayoutVars>
      </dgm:prSet>
      <dgm:spPr/>
    </dgm:pt>
    <dgm:pt modelId="{EED49177-7615-4E1C-AF05-96C69EA63B2F}" type="pres">
      <dgm:prSet presAssocID="{C7811FAD-8F65-49D5-94F5-88DD621C3A5A}" presName="parallelogramComposite" presStyleCnt="0"/>
      <dgm:spPr/>
    </dgm:pt>
    <dgm:pt modelId="{CA148727-E315-44F0-B687-430D0646DEFA}" type="pres">
      <dgm:prSet presAssocID="{C7811FAD-8F65-49D5-94F5-88DD621C3A5A}" presName="parallelogram1" presStyleLbl="alignNode1" presStyleIdx="42" presStyleCnt="70"/>
      <dgm:spPr/>
    </dgm:pt>
    <dgm:pt modelId="{5E2414E0-AB57-494C-8842-81A4AA41ADC3}" type="pres">
      <dgm:prSet presAssocID="{C7811FAD-8F65-49D5-94F5-88DD621C3A5A}" presName="parallelogram2" presStyleLbl="alignNode1" presStyleIdx="43" presStyleCnt="70"/>
      <dgm:spPr/>
    </dgm:pt>
    <dgm:pt modelId="{7171E8FB-61C8-400C-BA68-A499476BD712}" type="pres">
      <dgm:prSet presAssocID="{C7811FAD-8F65-49D5-94F5-88DD621C3A5A}" presName="parallelogram3" presStyleLbl="alignNode1" presStyleIdx="44" presStyleCnt="70"/>
      <dgm:spPr/>
    </dgm:pt>
    <dgm:pt modelId="{205B250D-DD1B-4D57-80E2-2BA574A34429}" type="pres">
      <dgm:prSet presAssocID="{C7811FAD-8F65-49D5-94F5-88DD621C3A5A}" presName="parallelogram4" presStyleLbl="alignNode1" presStyleIdx="45" presStyleCnt="70"/>
      <dgm:spPr/>
    </dgm:pt>
    <dgm:pt modelId="{AD9ABF5D-2B3C-4CFC-AF0C-0390CBCA912E}" type="pres">
      <dgm:prSet presAssocID="{C7811FAD-8F65-49D5-94F5-88DD621C3A5A}" presName="parallelogram5" presStyleLbl="alignNode1" presStyleIdx="46" presStyleCnt="70"/>
      <dgm:spPr/>
    </dgm:pt>
    <dgm:pt modelId="{E444351F-BB02-4BD4-8EB8-6F22598226FB}" type="pres">
      <dgm:prSet presAssocID="{C7811FAD-8F65-49D5-94F5-88DD621C3A5A}" presName="parallelogram6" presStyleLbl="alignNode1" presStyleIdx="47" presStyleCnt="70"/>
      <dgm:spPr/>
    </dgm:pt>
    <dgm:pt modelId="{7223E46C-803F-4FB0-826B-C7455E1518D7}" type="pres">
      <dgm:prSet presAssocID="{C7811FAD-8F65-49D5-94F5-88DD621C3A5A}" presName="parallelogram7" presStyleLbl="alignNode1" presStyleIdx="48" presStyleCnt="70"/>
      <dgm:spPr/>
    </dgm:pt>
    <dgm:pt modelId="{AC14AA4A-F27C-4EA2-BD2E-D412E94403B0}" type="pres">
      <dgm:prSet presAssocID="{FC2C88CE-66FB-4F72-B2F7-C7B555B14562}" presName="sibTrans" presStyleCnt="0"/>
      <dgm:spPr/>
    </dgm:pt>
    <dgm:pt modelId="{44293557-21A2-4DC8-9AC9-906F19E1D512}" type="pres">
      <dgm:prSet presAssocID="{A4C2178A-DE43-47FE-8847-691F03424FD0}" presName="parenttextcomposite" presStyleCnt="0"/>
      <dgm:spPr/>
    </dgm:pt>
    <dgm:pt modelId="{1CFEDD45-756E-4A98-8EDF-125618FA8B76}" type="pres">
      <dgm:prSet presAssocID="{A4C2178A-DE43-47FE-8847-691F03424FD0}" presName="parenttext" presStyleLbl="revTx" presStyleIdx="7" presStyleCnt="10">
        <dgm:presLayoutVars>
          <dgm:chMax/>
          <dgm:chPref val="2"/>
          <dgm:bulletEnabled val="1"/>
        </dgm:presLayoutVars>
      </dgm:prSet>
      <dgm:spPr/>
    </dgm:pt>
    <dgm:pt modelId="{748031F0-9E74-4BC5-800B-9D5CB2E18E5D}" type="pres">
      <dgm:prSet presAssocID="{A4C2178A-DE43-47FE-8847-691F03424FD0}" presName="parallelogramComposite" presStyleCnt="0"/>
      <dgm:spPr/>
    </dgm:pt>
    <dgm:pt modelId="{9BF2DFEF-2767-4B0E-8859-34419EBAF6E2}" type="pres">
      <dgm:prSet presAssocID="{A4C2178A-DE43-47FE-8847-691F03424FD0}" presName="parallelogram1" presStyleLbl="alignNode1" presStyleIdx="49" presStyleCnt="70"/>
      <dgm:spPr/>
    </dgm:pt>
    <dgm:pt modelId="{3CEB641F-A4F3-464B-848B-145F6899B04F}" type="pres">
      <dgm:prSet presAssocID="{A4C2178A-DE43-47FE-8847-691F03424FD0}" presName="parallelogram2" presStyleLbl="alignNode1" presStyleIdx="50" presStyleCnt="70"/>
      <dgm:spPr/>
    </dgm:pt>
    <dgm:pt modelId="{056B143F-41C0-42B2-9D9A-40CA026746EB}" type="pres">
      <dgm:prSet presAssocID="{A4C2178A-DE43-47FE-8847-691F03424FD0}" presName="parallelogram3" presStyleLbl="alignNode1" presStyleIdx="51" presStyleCnt="70"/>
      <dgm:spPr/>
    </dgm:pt>
    <dgm:pt modelId="{02A190FB-BB6E-464A-88EE-8F3EBB21448A}" type="pres">
      <dgm:prSet presAssocID="{A4C2178A-DE43-47FE-8847-691F03424FD0}" presName="parallelogram4" presStyleLbl="alignNode1" presStyleIdx="52" presStyleCnt="70"/>
      <dgm:spPr/>
    </dgm:pt>
    <dgm:pt modelId="{2607D2B3-84A7-4A04-A243-2CCE8A6D2555}" type="pres">
      <dgm:prSet presAssocID="{A4C2178A-DE43-47FE-8847-691F03424FD0}" presName="parallelogram5" presStyleLbl="alignNode1" presStyleIdx="53" presStyleCnt="70"/>
      <dgm:spPr/>
    </dgm:pt>
    <dgm:pt modelId="{3CC329ED-1680-4DAC-9CFD-959ACD72A87E}" type="pres">
      <dgm:prSet presAssocID="{A4C2178A-DE43-47FE-8847-691F03424FD0}" presName="parallelogram6" presStyleLbl="alignNode1" presStyleIdx="54" presStyleCnt="70"/>
      <dgm:spPr/>
    </dgm:pt>
    <dgm:pt modelId="{D8D14030-DA4E-4AE8-ABF2-F365F7CEDD7A}" type="pres">
      <dgm:prSet presAssocID="{A4C2178A-DE43-47FE-8847-691F03424FD0}" presName="parallelogram7" presStyleLbl="alignNode1" presStyleIdx="55" presStyleCnt="70"/>
      <dgm:spPr/>
    </dgm:pt>
    <dgm:pt modelId="{B5641C98-8311-4A07-86E9-0819138E582C}" type="pres">
      <dgm:prSet presAssocID="{A32D3495-506F-4F02-82D6-BCBA33B654FB}" presName="sibTrans" presStyleCnt="0"/>
      <dgm:spPr/>
    </dgm:pt>
    <dgm:pt modelId="{E629874E-6645-4D93-B5AC-1C3A287C3AE5}" type="pres">
      <dgm:prSet presAssocID="{6AF588EE-7356-401D-A3D2-F76C38B50A56}" presName="parenttextcomposite" presStyleCnt="0"/>
      <dgm:spPr/>
    </dgm:pt>
    <dgm:pt modelId="{F325AF72-4EE3-4D25-969E-A07995D0BEE9}" type="pres">
      <dgm:prSet presAssocID="{6AF588EE-7356-401D-A3D2-F76C38B50A56}" presName="parenttext" presStyleLbl="revTx" presStyleIdx="8" presStyleCnt="10">
        <dgm:presLayoutVars>
          <dgm:chMax/>
          <dgm:chPref val="2"/>
          <dgm:bulletEnabled val="1"/>
        </dgm:presLayoutVars>
      </dgm:prSet>
      <dgm:spPr/>
    </dgm:pt>
    <dgm:pt modelId="{57DC2402-2D53-4308-AED5-376D08F51DD0}" type="pres">
      <dgm:prSet presAssocID="{6AF588EE-7356-401D-A3D2-F76C38B50A56}" presName="parallelogramComposite" presStyleCnt="0"/>
      <dgm:spPr/>
    </dgm:pt>
    <dgm:pt modelId="{A7F8B205-5FA8-4ECB-8B31-7C31A7FACFDC}" type="pres">
      <dgm:prSet presAssocID="{6AF588EE-7356-401D-A3D2-F76C38B50A56}" presName="parallelogram1" presStyleLbl="alignNode1" presStyleIdx="56" presStyleCnt="70"/>
      <dgm:spPr/>
    </dgm:pt>
    <dgm:pt modelId="{6EF8A07D-D3FD-4064-86DA-2F29EB31C044}" type="pres">
      <dgm:prSet presAssocID="{6AF588EE-7356-401D-A3D2-F76C38B50A56}" presName="parallelogram2" presStyleLbl="alignNode1" presStyleIdx="57" presStyleCnt="70"/>
      <dgm:spPr/>
    </dgm:pt>
    <dgm:pt modelId="{95E0DF5A-7E12-475A-A47F-93AF0CDA6579}" type="pres">
      <dgm:prSet presAssocID="{6AF588EE-7356-401D-A3D2-F76C38B50A56}" presName="parallelogram3" presStyleLbl="alignNode1" presStyleIdx="58" presStyleCnt="70"/>
      <dgm:spPr/>
    </dgm:pt>
    <dgm:pt modelId="{101C8BE0-EDCE-4D5E-AC02-41BB2C049627}" type="pres">
      <dgm:prSet presAssocID="{6AF588EE-7356-401D-A3D2-F76C38B50A56}" presName="parallelogram4" presStyleLbl="alignNode1" presStyleIdx="59" presStyleCnt="70"/>
      <dgm:spPr/>
    </dgm:pt>
    <dgm:pt modelId="{7C00752E-D781-4BDE-BD40-98BBA539C80D}" type="pres">
      <dgm:prSet presAssocID="{6AF588EE-7356-401D-A3D2-F76C38B50A56}" presName="parallelogram5" presStyleLbl="alignNode1" presStyleIdx="60" presStyleCnt="70"/>
      <dgm:spPr/>
    </dgm:pt>
    <dgm:pt modelId="{0122E9F2-F322-431F-A10B-237400642C39}" type="pres">
      <dgm:prSet presAssocID="{6AF588EE-7356-401D-A3D2-F76C38B50A56}" presName="parallelogram6" presStyleLbl="alignNode1" presStyleIdx="61" presStyleCnt="70"/>
      <dgm:spPr/>
    </dgm:pt>
    <dgm:pt modelId="{98125FA3-06AF-4A11-AD79-C6049BD823A0}" type="pres">
      <dgm:prSet presAssocID="{6AF588EE-7356-401D-A3D2-F76C38B50A56}" presName="parallelogram7" presStyleLbl="alignNode1" presStyleIdx="62" presStyleCnt="70"/>
      <dgm:spPr/>
    </dgm:pt>
    <dgm:pt modelId="{147C5439-15E3-48A3-85CF-5400E61656A4}" type="pres">
      <dgm:prSet presAssocID="{A0621C72-B887-4A2D-AFEE-B23813F1E6C0}" presName="sibTrans" presStyleCnt="0"/>
      <dgm:spPr/>
    </dgm:pt>
    <dgm:pt modelId="{A9758B56-7203-4567-AD07-E4B7B8BF4ED4}" type="pres">
      <dgm:prSet presAssocID="{1AA3499D-859E-4E4E-AC73-BA71FBC63A36}" presName="parenttextcomposite" presStyleCnt="0"/>
      <dgm:spPr/>
    </dgm:pt>
    <dgm:pt modelId="{516F0CBC-ECB5-4323-BE9D-CBEF1A3AF29A}" type="pres">
      <dgm:prSet presAssocID="{1AA3499D-859E-4E4E-AC73-BA71FBC63A36}" presName="parenttext" presStyleLbl="revTx" presStyleIdx="9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4B4D8-C4EC-4CC0-BB31-F4CCD4B3C021}" type="pres">
      <dgm:prSet presAssocID="{1AA3499D-859E-4E4E-AC73-BA71FBC63A36}" presName="parallelogramComposite" presStyleCnt="0"/>
      <dgm:spPr/>
    </dgm:pt>
    <dgm:pt modelId="{B9C57EEC-5107-4B17-8F5F-590C45CE5E72}" type="pres">
      <dgm:prSet presAssocID="{1AA3499D-859E-4E4E-AC73-BA71FBC63A36}" presName="parallelogram1" presStyleLbl="alignNode1" presStyleIdx="63" presStyleCnt="70"/>
      <dgm:spPr/>
    </dgm:pt>
    <dgm:pt modelId="{DE7D135A-5E70-4FB8-9C42-44E9782B38D7}" type="pres">
      <dgm:prSet presAssocID="{1AA3499D-859E-4E4E-AC73-BA71FBC63A36}" presName="parallelogram2" presStyleLbl="alignNode1" presStyleIdx="64" presStyleCnt="70"/>
      <dgm:spPr/>
    </dgm:pt>
    <dgm:pt modelId="{AA869553-C4D6-4A68-BC53-609AB3ED70FF}" type="pres">
      <dgm:prSet presAssocID="{1AA3499D-859E-4E4E-AC73-BA71FBC63A36}" presName="parallelogram3" presStyleLbl="alignNode1" presStyleIdx="65" presStyleCnt="70"/>
      <dgm:spPr/>
    </dgm:pt>
    <dgm:pt modelId="{825C7944-3523-46A1-B726-CA28179D29D1}" type="pres">
      <dgm:prSet presAssocID="{1AA3499D-859E-4E4E-AC73-BA71FBC63A36}" presName="parallelogram4" presStyleLbl="alignNode1" presStyleIdx="66" presStyleCnt="70"/>
      <dgm:spPr/>
    </dgm:pt>
    <dgm:pt modelId="{8C4E9C6C-8948-43A1-B194-B924D0E79F9B}" type="pres">
      <dgm:prSet presAssocID="{1AA3499D-859E-4E4E-AC73-BA71FBC63A36}" presName="parallelogram5" presStyleLbl="alignNode1" presStyleIdx="67" presStyleCnt="70"/>
      <dgm:spPr/>
    </dgm:pt>
    <dgm:pt modelId="{97C41FC0-5C83-4905-B041-CD916A0E399C}" type="pres">
      <dgm:prSet presAssocID="{1AA3499D-859E-4E4E-AC73-BA71FBC63A36}" presName="parallelogram6" presStyleLbl="alignNode1" presStyleIdx="68" presStyleCnt="70"/>
      <dgm:spPr/>
    </dgm:pt>
    <dgm:pt modelId="{71303921-C9B3-40E3-9552-871E647E128A}" type="pres">
      <dgm:prSet presAssocID="{1AA3499D-859E-4E4E-AC73-BA71FBC63A36}" presName="parallelogram7" presStyleLbl="alignNode1" presStyleIdx="69" presStyleCnt="70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21BBCBAB-E50F-4AA4-8399-B7EF559412D4}" srcId="{2E300E73-A9AD-4352-ACA3-96EA2263F075}" destId="{8B89B797-166B-4BF8-8837-950E06670CD3}" srcOrd="1" destOrd="0" parTransId="{24443CE1-AD3B-4F34-AB2A-D9B7340802CF}" sibTransId="{26DAC3ED-E3B9-4079-BCC9-F09492A9216E}"/>
    <dgm:cxn modelId="{83886361-F073-4F9F-B633-326FBF889590}" type="presOf" srcId="{2E300E73-A9AD-4352-ACA3-96EA2263F075}" destId="{9CB73BD8-1EF1-42F0-8CD5-B27AE212B084}" srcOrd="0" destOrd="0" presId="urn:microsoft.com/office/officeart/2008/layout/VerticalAccentList"/>
    <dgm:cxn modelId="{5514CC72-D588-45FF-B00F-EF16D54FB1C2}" srcId="{2E300E73-A9AD-4352-ACA3-96EA2263F075}" destId="{7FB52917-AA3C-41CA-AFF6-7F21E2C014EA}" srcOrd="3" destOrd="0" parTransId="{888B1173-4166-4CF7-B667-7E122E6BA259}" sibTransId="{A1443DBC-EA4A-45CC-98EE-030CD578864D}"/>
    <dgm:cxn modelId="{9AD9430E-4534-464D-AE20-8C284D1AB754}" type="presOf" srcId="{7FB52917-AA3C-41CA-AFF6-7F21E2C014EA}" destId="{2FEAA550-FE51-4CC3-99CC-E3F9771B8DCE}" srcOrd="0" destOrd="0" presId="urn:microsoft.com/office/officeart/2008/layout/VerticalAccentList"/>
    <dgm:cxn modelId="{36452785-2CD3-4FED-B137-B74F94E5D676}" type="presOf" srcId="{6AF588EE-7356-401D-A3D2-F76C38B50A56}" destId="{F325AF72-4EE3-4D25-969E-A07995D0BEE9}" srcOrd="0" destOrd="0" presId="urn:microsoft.com/office/officeart/2008/layout/VerticalAccentList"/>
    <dgm:cxn modelId="{36822C19-F76F-4374-858D-F1D9B0DEEA05}" srcId="{2E300E73-A9AD-4352-ACA3-96EA2263F075}" destId="{C7811FAD-8F65-49D5-94F5-88DD621C3A5A}" srcOrd="6" destOrd="0" parTransId="{B1BD00FE-D962-4822-886B-EAACC531F652}" sibTransId="{FC2C88CE-66FB-4F72-B2F7-C7B555B14562}"/>
    <dgm:cxn modelId="{52821495-DB0A-41F1-8275-E9543A0DA8CD}" type="presOf" srcId="{3CA2A7EB-CEEF-4B2F-AB24-2BC778F489D8}" destId="{1FFCFFC9-9CA6-41B4-8B52-3A27C45AB560}" srcOrd="0" destOrd="0" presId="urn:microsoft.com/office/officeart/2008/layout/VerticalAccentList"/>
    <dgm:cxn modelId="{5F9A232A-F1C5-4686-A904-ECA90E501360}" type="presOf" srcId="{D1533004-6F33-446A-BD4B-A111A89D26A4}" destId="{72DAE77C-5079-4580-8384-A3539042F041}" srcOrd="0" destOrd="0" presId="urn:microsoft.com/office/officeart/2008/layout/VerticalAccentList"/>
    <dgm:cxn modelId="{8ED926C5-EA9F-4233-BA34-1166DB39B5A7}" srcId="{2E300E73-A9AD-4352-ACA3-96EA2263F075}" destId="{6AF588EE-7356-401D-A3D2-F76C38B50A56}" srcOrd="8" destOrd="0" parTransId="{60876FE9-5462-43C4-8641-21C212A54DA5}" sibTransId="{A0621C72-B887-4A2D-AFEE-B23813F1E6C0}"/>
    <dgm:cxn modelId="{A8D9114D-47BE-40A6-8B4B-368E29DF572D}" type="presOf" srcId="{7FEF116D-59A7-4A4E-BB54-0944360609EA}" destId="{F5822D44-C22B-43E1-9EFF-A6841750AE1B}" srcOrd="0" destOrd="0" presId="urn:microsoft.com/office/officeart/2008/layout/VerticalAccentList"/>
    <dgm:cxn modelId="{AD17A486-1A36-4D29-B6C6-001E765EC903}" srcId="{2E300E73-A9AD-4352-ACA3-96EA2263F075}" destId="{EBC37F23-2EDC-4ED5-A219-7F6B97DF780D}" srcOrd="5" destOrd="0" parTransId="{12DBCBE1-C07C-4B88-851F-376255A2D390}" sibTransId="{9B2D55EE-A642-42BA-8E34-05772F210086}"/>
    <dgm:cxn modelId="{08B6C067-19D3-4D5D-89AA-7C52D6096CEC}" type="presOf" srcId="{8B89B797-166B-4BF8-8837-950E06670CD3}" destId="{AD881A6E-5622-48A1-B725-389D1663F498}" srcOrd="0" destOrd="0" presId="urn:microsoft.com/office/officeart/2008/layout/VerticalAccentList"/>
    <dgm:cxn modelId="{9DBDBEC8-4933-41DF-85D0-053727E0B720}" srcId="{2E300E73-A9AD-4352-ACA3-96EA2263F075}" destId="{1AA3499D-859E-4E4E-AC73-BA71FBC63A36}" srcOrd="9" destOrd="0" parTransId="{41249A62-B930-401E-9599-B54FA708AA3B}" sibTransId="{53BDA0B0-4624-474E-AA3A-FE16D0C5A84A}"/>
    <dgm:cxn modelId="{47AABB27-773C-48DD-8164-7DA6721A2947}" srcId="{2E300E73-A9AD-4352-ACA3-96EA2263F075}" destId="{A4C2178A-DE43-47FE-8847-691F03424FD0}" srcOrd="7" destOrd="0" parTransId="{0C72A9D3-E2BB-436B-B3EB-BD66AF46B792}" sibTransId="{A32D3495-506F-4F02-82D6-BCBA33B654FB}"/>
    <dgm:cxn modelId="{D5D97019-D5A2-4BE1-980E-D8F6F9D5AB1E}" type="presOf" srcId="{1AA3499D-859E-4E4E-AC73-BA71FBC63A36}" destId="{516F0CBC-ECB5-4323-BE9D-CBEF1A3AF29A}" srcOrd="0" destOrd="0" presId="urn:microsoft.com/office/officeart/2008/layout/VerticalAccentList"/>
    <dgm:cxn modelId="{972675CF-3E98-474A-9E35-F2F489041539}" type="presOf" srcId="{EBC37F23-2EDC-4ED5-A219-7F6B97DF780D}" destId="{B5841601-D828-431C-BB23-B075789A1C3F}" srcOrd="0" destOrd="0" presId="urn:microsoft.com/office/officeart/2008/layout/VerticalAccentList"/>
    <dgm:cxn modelId="{EDFCBF8E-B4A2-44BF-AA96-944DF748D532}" srcId="{2E300E73-A9AD-4352-ACA3-96EA2263F075}" destId="{D1533004-6F33-446A-BD4B-A111A89D26A4}" srcOrd="2" destOrd="0" parTransId="{197735A0-C77B-4683-9038-D7D732308E31}" sibTransId="{98A811F5-75B2-41BE-B57F-E0310D91F76D}"/>
    <dgm:cxn modelId="{D1DE972A-BFBE-4EAE-91F4-EA7832D11720}" type="presOf" srcId="{C7811FAD-8F65-49D5-94F5-88DD621C3A5A}" destId="{A47323B5-2EC1-4E64-B87C-60E29E699163}" srcOrd="0" destOrd="0" presId="urn:microsoft.com/office/officeart/2008/layout/VerticalAccentList"/>
    <dgm:cxn modelId="{6DB33815-2792-4F23-8491-E1E65EE75AFC}" type="presOf" srcId="{A4C2178A-DE43-47FE-8847-691F03424FD0}" destId="{1CFEDD45-756E-4A98-8EDF-125618FA8B76}" srcOrd="0" destOrd="0" presId="urn:microsoft.com/office/officeart/2008/layout/VerticalAccentList"/>
    <dgm:cxn modelId="{83B77AF0-7654-4C03-82ED-240DF1A31653}" srcId="{2E300E73-A9AD-4352-ACA3-96EA2263F075}" destId="{3CA2A7EB-CEEF-4B2F-AB24-2BC778F489D8}" srcOrd="4" destOrd="0" parTransId="{DCE61AD3-6991-4AD0-99F7-ECA36CDF6E7C}" sibTransId="{D9735A9E-8A11-42DE-9AC1-4DD84287D3AF}"/>
    <dgm:cxn modelId="{AA150BEE-7317-4AAF-9520-8B126C3397F7}" type="presParOf" srcId="{9CB73BD8-1EF1-42F0-8CD5-B27AE212B084}" destId="{D92CC099-478F-4C66-9800-28CBE16103C5}" srcOrd="0" destOrd="0" presId="urn:microsoft.com/office/officeart/2008/layout/VerticalAccentList"/>
    <dgm:cxn modelId="{28662C2D-223A-427B-A15C-D04DE33B9CFA}" type="presParOf" srcId="{D92CC099-478F-4C66-9800-28CBE16103C5}" destId="{F5822D44-C22B-43E1-9EFF-A6841750AE1B}" srcOrd="0" destOrd="0" presId="urn:microsoft.com/office/officeart/2008/layout/VerticalAccentList"/>
    <dgm:cxn modelId="{960AF433-8CA6-48CD-90D1-EEFF653111D6}" type="presParOf" srcId="{9CB73BD8-1EF1-42F0-8CD5-B27AE212B084}" destId="{E0C6DA99-F3B5-47CA-A205-8FAFD1DA9F6A}" srcOrd="1" destOrd="0" presId="urn:microsoft.com/office/officeart/2008/layout/VerticalAccentList"/>
    <dgm:cxn modelId="{5AE91D59-E678-4598-9EFA-2F796CD4A4CE}" type="presParOf" srcId="{E0C6DA99-F3B5-47CA-A205-8FAFD1DA9F6A}" destId="{130DA7D8-B372-4A79-8BE0-E423E0623ED3}" srcOrd="0" destOrd="0" presId="urn:microsoft.com/office/officeart/2008/layout/VerticalAccentList"/>
    <dgm:cxn modelId="{298A53DD-0A2E-45FC-9C3C-12F886710468}" type="presParOf" srcId="{E0C6DA99-F3B5-47CA-A205-8FAFD1DA9F6A}" destId="{BA508829-49A4-4988-B460-D65E29188287}" srcOrd="1" destOrd="0" presId="urn:microsoft.com/office/officeart/2008/layout/VerticalAccentList"/>
    <dgm:cxn modelId="{39B752F3-20A9-4D33-86E3-656812692C65}" type="presParOf" srcId="{E0C6DA99-F3B5-47CA-A205-8FAFD1DA9F6A}" destId="{8A6754BC-B077-4BE1-A85A-75F3AC576245}" srcOrd="2" destOrd="0" presId="urn:microsoft.com/office/officeart/2008/layout/VerticalAccentList"/>
    <dgm:cxn modelId="{EF9616A5-42DC-4694-8D60-93B0162A23CE}" type="presParOf" srcId="{E0C6DA99-F3B5-47CA-A205-8FAFD1DA9F6A}" destId="{62777293-4811-4E4B-80C4-369F0C3AA8B6}" srcOrd="3" destOrd="0" presId="urn:microsoft.com/office/officeart/2008/layout/VerticalAccentList"/>
    <dgm:cxn modelId="{BF64F67B-B88E-471D-9FCF-570A3C18C93C}" type="presParOf" srcId="{E0C6DA99-F3B5-47CA-A205-8FAFD1DA9F6A}" destId="{79452E66-5D05-4C19-9124-F3C8927E726D}" srcOrd="4" destOrd="0" presId="urn:microsoft.com/office/officeart/2008/layout/VerticalAccentList"/>
    <dgm:cxn modelId="{4FDBCB61-A773-4C18-9B30-6B9C376F9E33}" type="presParOf" srcId="{E0C6DA99-F3B5-47CA-A205-8FAFD1DA9F6A}" destId="{4CB9A9D9-FBA8-47CA-A545-09FC7B96A2F1}" srcOrd="5" destOrd="0" presId="urn:microsoft.com/office/officeart/2008/layout/VerticalAccentList"/>
    <dgm:cxn modelId="{A34C604E-E4F5-4E07-89CC-A271AE7C3D8D}" type="presParOf" srcId="{E0C6DA99-F3B5-47CA-A205-8FAFD1DA9F6A}" destId="{C16F1ECE-0ECA-4953-A57E-098B3D5C36A6}" srcOrd="6" destOrd="0" presId="urn:microsoft.com/office/officeart/2008/layout/VerticalAccentList"/>
    <dgm:cxn modelId="{00764DDB-06ED-4CE3-9933-5468E2F241DF}" type="presParOf" srcId="{9CB73BD8-1EF1-42F0-8CD5-B27AE212B084}" destId="{3EB69425-4E7C-47EC-82F4-3DDB1141A63D}" srcOrd="2" destOrd="0" presId="urn:microsoft.com/office/officeart/2008/layout/VerticalAccentList"/>
    <dgm:cxn modelId="{001A642A-D636-441D-91F2-0D1E2F6A1584}" type="presParOf" srcId="{9CB73BD8-1EF1-42F0-8CD5-B27AE212B084}" destId="{B665A0AE-8B07-4035-8E1A-17F471E19E4B}" srcOrd="3" destOrd="0" presId="urn:microsoft.com/office/officeart/2008/layout/VerticalAccentList"/>
    <dgm:cxn modelId="{BE2E7D9E-BFF3-4392-983B-77083042BDF8}" type="presParOf" srcId="{B665A0AE-8B07-4035-8E1A-17F471E19E4B}" destId="{AD881A6E-5622-48A1-B725-389D1663F498}" srcOrd="0" destOrd="0" presId="urn:microsoft.com/office/officeart/2008/layout/VerticalAccentList"/>
    <dgm:cxn modelId="{BF38D2B3-950D-420A-8C9E-7CA3420ABF44}" type="presParOf" srcId="{9CB73BD8-1EF1-42F0-8CD5-B27AE212B084}" destId="{6C5C7341-B26D-4741-A8A2-E5F89EA5E09B}" srcOrd="4" destOrd="0" presId="urn:microsoft.com/office/officeart/2008/layout/VerticalAccentList"/>
    <dgm:cxn modelId="{5339AAD6-E225-422E-A938-2F0C5140BFA8}" type="presParOf" srcId="{6C5C7341-B26D-4741-A8A2-E5F89EA5E09B}" destId="{03609D69-A9D6-47AB-B11A-836B0E14F218}" srcOrd="0" destOrd="0" presId="urn:microsoft.com/office/officeart/2008/layout/VerticalAccentList"/>
    <dgm:cxn modelId="{AF99BC82-F310-4B99-91DF-C8D09E68B692}" type="presParOf" srcId="{6C5C7341-B26D-4741-A8A2-E5F89EA5E09B}" destId="{4BDDA788-902E-4C7A-BBA5-B806D444FBAB}" srcOrd="1" destOrd="0" presId="urn:microsoft.com/office/officeart/2008/layout/VerticalAccentList"/>
    <dgm:cxn modelId="{C1C5BC77-4CF0-46A4-903E-6C666E338CA0}" type="presParOf" srcId="{6C5C7341-B26D-4741-A8A2-E5F89EA5E09B}" destId="{9DBE0CC8-58E2-49CA-9C29-808EF9BBE540}" srcOrd="2" destOrd="0" presId="urn:microsoft.com/office/officeart/2008/layout/VerticalAccentList"/>
    <dgm:cxn modelId="{72504CFC-6CF9-4DD0-89BE-808F2B02EF68}" type="presParOf" srcId="{6C5C7341-B26D-4741-A8A2-E5F89EA5E09B}" destId="{CB7933DF-FB90-4336-A634-FB8E4FAC4D27}" srcOrd="3" destOrd="0" presId="urn:microsoft.com/office/officeart/2008/layout/VerticalAccentList"/>
    <dgm:cxn modelId="{966DCD2F-EE34-4FC6-AC21-934616032B43}" type="presParOf" srcId="{6C5C7341-B26D-4741-A8A2-E5F89EA5E09B}" destId="{54C52E4D-2B3E-4746-BDDD-D6A2ACE70E75}" srcOrd="4" destOrd="0" presId="urn:microsoft.com/office/officeart/2008/layout/VerticalAccentList"/>
    <dgm:cxn modelId="{59DA69D6-C8F4-4ECE-914D-959BF1E94422}" type="presParOf" srcId="{6C5C7341-B26D-4741-A8A2-E5F89EA5E09B}" destId="{F3700311-9049-4FF4-9872-41C3F0A298EC}" srcOrd="5" destOrd="0" presId="urn:microsoft.com/office/officeart/2008/layout/VerticalAccentList"/>
    <dgm:cxn modelId="{4F8E2E42-48E7-432B-A671-F01CAB42A72B}" type="presParOf" srcId="{6C5C7341-B26D-4741-A8A2-E5F89EA5E09B}" destId="{5A2A6039-7492-4CB0-B28B-D8CB5E9B463A}" srcOrd="6" destOrd="0" presId="urn:microsoft.com/office/officeart/2008/layout/VerticalAccentList"/>
    <dgm:cxn modelId="{D7F14CEA-CE44-4026-869E-14AB62EE00A5}" type="presParOf" srcId="{9CB73BD8-1EF1-42F0-8CD5-B27AE212B084}" destId="{2A70BCC1-E37A-454A-8775-263F0D9EC2CB}" srcOrd="5" destOrd="0" presId="urn:microsoft.com/office/officeart/2008/layout/VerticalAccentList"/>
    <dgm:cxn modelId="{0C559CA0-0BD7-4DBA-9576-2147784D0A10}" type="presParOf" srcId="{9CB73BD8-1EF1-42F0-8CD5-B27AE212B084}" destId="{59008988-6041-4338-8C9C-FF893DF52EF7}" srcOrd="6" destOrd="0" presId="urn:microsoft.com/office/officeart/2008/layout/VerticalAccentList"/>
    <dgm:cxn modelId="{71F49345-6F58-4ADB-B152-33FCD47C0D42}" type="presParOf" srcId="{59008988-6041-4338-8C9C-FF893DF52EF7}" destId="{72DAE77C-5079-4580-8384-A3539042F041}" srcOrd="0" destOrd="0" presId="urn:microsoft.com/office/officeart/2008/layout/VerticalAccentList"/>
    <dgm:cxn modelId="{AA0F7E10-7820-4CBA-AA60-1828639480D2}" type="presParOf" srcId="{9CB73BD8-1EF1-42F0-8CD5-B27AE212B084}" destId="{14B2AB36-DF3B-4A92-AEFF-9629A7EB630F}" srcOrd="7" destOrd="0" presId="urn:microsoft.com/office/officeart/2008/layout/VerticalAccentList"/>
    <dgm:cxn modelId="{82517A6F-A437-43E8-9335-11539210233A}" type="presParOf" srcId="{14B2AB36-DF3B-4A92-AEFF-9629A7EB630F}" destId="{4C37DA1D-6360-4E84-BFAF-72EBC5627D15}" srcOrd="0" destOrd="0" presId="urn:microsoft.com/office/officeart/2008/layout/VerticalAccentList"/>
    <dgm:cxn modelId="{3D8AFA9B-2DB3-4EFA-8151-ED91ECB944E7}" type="presParOf" srcId="{14B2AB36-DF3B-4A92-AEFF-9629A7EB630F}" destId="{A3D12CFA-21CB-4C07-AB3A-C122F65BA2D2}" srcOrd="1" destOrd="0" presId="urn:microsoft.com/office/officeart/2008/layout/VerticalAccentList"/>
    <dgm:cxn modelId="{46DE89B6-8EAC-4496-86E4-E13E3AF47A2C}" type="presParOf" srcId="{14B2AB36-DF3B-4A92-AEFF-9629A7EB630F}" destId="{5C8DD1EC-BEF1-4A8D-8D9D-488D92A30014}" srcOrd="2" destOrd="0" presId="urn:microsoft.com/office/officeart/2008/layout/VerticalAccentList"/>
    <dgm:cxn modelId="{D433885F-F347-46E8-855D-ED3EE21B904D}" type="presParOf" srcId="{14B2AB36-DF3B-4A92-AEFF-9629A7EB630F}" destId="{F06FEC92-965B-461F-9124-4AF703607A36}" srcOrd="3" destOrd="0" presId="urn:microsoft.com/office/officeart/2008/layout/VerticalAccentList"/>
    <dgm:cxn modelId="{47933C85-01FE-4DAB-ADDE-E94CFF5AD18E}" type="presParOf" srcId="{14B2AB36-DF3B-4A92-AEFF-9629A7EB630F}" destId="{5A22BE83-8C33-4E91-BA13-31DD3BA12180}" srcOrd="4" destOrd="0" presId="urn:microsoft.com/office/officeart/2008/layout/VerticalAccentList"/>
    <dgm:cxn modelId="{9F2C150B-0950-4C16-9FD4-5513A86DEC21}" type="presParOf" srcId="{14B2AB36-DF3B-4A92-AEFF-9629A7EB630F}" destId="{6E18A5A6-4204-4458-B43D-1E3CCCD8CA90}" srcOrd="5" destOrd="0" presId="urn:microsoft.com/office/officeart/2008/layout/VerticalAccentList"/>
    <dgm:cxn modelId="{F69C0231-71C5-463B-9B6D-F04E4FFEFECD}" type="presParOf" srcId="{14B2AB36-DF3B-4A92-AEFF-9629A7EB630F}" destId="{40A48B8A-FCA9-4D1C-A3AA-DF162656FE1F}" srcOrd="6" destOrd="0" presId="urn:microsoft.com/office/officeart/2008/layout/VerticalAccentList"/>
    <dgm:cxn modelId="{9A607233-08A3-4DC3-888A-EA5A93FC5E77}" type="presParOf" srcId="{9CB73BD8-1EF1-42F0-8CD5-B27AE212B084}" destId="{DCF895BB-A7F3-4109-8493-AB50150D1EDD}" srcOrd="8" destOrd="0" presId="urn:microsoft.com/office/officeart/2008/layout/VerticalAccentList"/>
    <dgm:cxn modelId="{398EB9BE-B2BA-46D6-9D8D-1D7E37DDC03C}" type="presParOf" srcId="{9CB73BD8-1EF1-42F0-8CD5-B27AE212B084}" destId="{BCF3266A-ACB0-4CB2-8182-D87FFCD549EF}" srcOrd="9" destOrd="0" presId="urn:microsoft.com/office/officeart/2008/layout/VerticalAccentList"/>
    <dgm:cxn modelId="{E2BFAC61-FEB9-4CB9-861D-658657993436}" type="presParOf" srcId="{BCF3266A-ACB0-4CB2-8182-D87FFCD549EF}" destId="{2FEAA550-FE51-4CC3-99CC-E3F9771B8DCE}" srcOrd="0" destOrd="0" presId="urn:microsoft.com/office/officeart/2008/layout/VerticalAccentList"/>
    <dgm:cxn modelId="{03A9313C-6E74-4BD6-B046-8961C540BA25}" type="presParOf" srcId="{9CB73BD8-1EF1-42F0-8CD5-B27AE212B084}" destId="{7C501C4E-7EAD-4475-A343-43AB5FF1FF3C}" srcOrd="10" destOrd="0" presId="urn:microsoft.com/office/officeart/2008/layout/VerticalAccentList"/>
    <dgm:cxn modelId="{E4F5AB01-2C52-4774-BDF5-FDD3FA5F6F01}" type="presParOf" srcId="{7C501C4E-7EAD-4475-A343-43AB5FF1FF3C}" destId="{7541E784-9D86-48E0-BE76-09705E3C5440}" srcOrd="0" destOrd="0" presId="urn:microsoft.com/office/officeart/2008/layout/VerticalAccentList"/>
    <dgm:cxn modelId="{9E7994DD-4F37-4BBE-8E0E-18246C0F7024}" type="presParOf" srcId="{7C501C4E-7EAD-4475-A343-43AB5FF1FF3C}" destId="{57FF1B9E-7C40-4F2F-9768-61F45751285C}" srcOrd="1" destOrd="0" presId="urn:microsoft.com/office/officeart/2008/layout/VerticalAccentList"/>
    <dgm:cxn modelId="{0A21F0CC-684C-4AAA-AD7A-6F46B0860F00}" type="presParOf" srcId="{7C501C4E-7EAD-4475-A343-43AB5FF1FF3C}" destId="{724D9C28-00B0-4E63-8CA6-5A17916CE7E3}" srcOrd="2" destOrd="0" presId="urn:microsoft.com/office/officeart/2008/layout/VerticalAccentList"/>
    <dgm:cxn modelId="{709E91F7-BFB3-4900-A517-8B19DC216A2C}" type="presParOf" srcId="{7C501C4E-7EAD-4475-A343-43AB5FF1FF3C}" destId="{6C1954C7-FEDB-4AD3-B1F0-221C454164B7}" srcOrd="3" destOrd="0" presId="urn:microsoft.com/office/officeart/2008/layout/VerticalAccentList"/>
    <dgm:cxn modelId="{C2A49FFF-9731-49FA-A2C0-E590BC782423}" type="presParOf" srcId="{7C501C4E-7EAD-4475-A343-43AB5FF1FF3C}" destId="{9A9F29CC-2B1F-4E91-BAD2-9C378A8515C8}" srcOrd="4" destOrd="0" presId="urn:microsoft.com/office/officeart/2008/layout/VerticalAccentList"/>
    <dgm:cxn modelId="{82820CF6-F040-484A-9FEF-6CC31ACAC695}" type="presParOf" srcId="{7C501C4E-7EAD-4475-A343-43AB5FF1FF3C}" destId="{833BDD95-95AB-4111-B1A2-C22D8A64C34C}" srcOrd="5" destOrd="0" presId="urn:microsoft.com/office/officeart/2008/layout/VerticalAccentList"/>
    <dgm:cxn modelId="{370700C8-612E-4E3C-BB7F-67DD1C1156D3}" type="presParOf" srcId="{7C501C4E-7EAD-4475-A343-43AB5FF1FF3C}" destId="{B38156C1-A390-4F38-B93A-5FB1F7FA5C7A}" srcOrd="6" destOrd="0" presId="urn:microsoft.com/office/officeart/2008/layout/VerticalAccentList"/>
    <dgm:cxn modelId="{A65F8BA7-7BD7-452C-826E-EF77A48D05D4}" type="presParOf" srcId="{9CB73BD8-1EF1-42F0-8CD5-B27AE212B084}" destId="{30699AAB-4936-4B5F-8FBB-A7D966ACAAD7}" srcOrd="11" destOrd="0" presId="urn:microsoft.com/office/officeart/2008/layout/VerticalAccentList"/>
    <dgm:cxn modelId="{92B23FA5-B9B3-4DF5-83FB-BB7F085D1DCB}" type="presParOf" srcId="{9CB73BD8-1EF1-42F0-8CD5-B27AE212B084}" destId="{7C655F08-0FA5-4961-8931-D41FE542C315}" srcOrd="12" destOrd="0" presId="urn:microsoft.com/office/officeart/2008/layout/VerticalAccentList"/>
    <dgm:cxn modelId="{DDBF627E-8981-41A4-943A-59B0003B690B}" type="presParOf" srcId="{7C655F08-0FA5-4961-8931-D41FE542C315}" destId="{1FFCFFC9-9CA6-41B4-8B52-3A27C45AB560}" srcOrd="0" destOrd="0" presId="urn:microsoft.com/office/officeart/2008/layout/VerticalAccentList"/>
    <dgm:cxn modelId="{C7A85A26-D0A3-498C-B586-B4C140C960EF}" type="presParOf" srcId="{9CB73BD8-1EF1-42F0-8CD5-B27AE212B084}" destId="{D3CED88D-C895-4231-9AE3-9448BF20274D}" srcOrd="13" destOrd="0" presId="urn:microsoft.com/office/officeart/2008/layout/VerticalAccentList"/>
    <dgm:cxn modelId="{F54DA854-BF8A-4E69-90DD-B7BE12C12BBA}" type="presParOf" srcId="{D3CED88D-C895-4231-9AE3-9448BF20274D}" destId="{95CB4C5C-458E-4538-8203-23A6A376FC04}" srcOrd="0" destOrd="0" presId="urn:microsoft.com/office/officeart/2008/layout/VerticalAccentList"/>
    <dgm:cxn modelId="{275F41CD-3951-4AA5-8F1F-361CE88E62BF}" type="presParOf" srcId="{D3CED88D-C895-4231-9AE3-9448BF20274D}" destId="{6A576988-2FB6-4B5B-BB61-E0F78C5FD81C}" srcOrd="1" destOrd="0" presId="urn:microsoft.com/office/officeart/2008/layout/VerticalAccentList"/>
    <dgm:cxn modelId="{2769591C-1DF9-47FE-ABAF-0E9945FBE86B}" type="presParOf" srcId="{D3CED88D-C895-4231-9AE3-9448BF20274D}" destId="{367E0A09-33B2-4709-AF68-0D1DE6AFB06C}" srcOrd="2" destOrd="0" presId="urn:microsoft.com/office/officeart/2008/layout/VerticalAccentList"/>
    <dgm:cxn modelId="{693580AE-990D-4285-AFC1-6E956CEBB9C7}" type="presParOf" srcId="{D3CED88D-C895-4231-9AE3-9448BF20274D}" destId="{DE9CC874-16A2-499E-B0CE-2D849D64BD34}" srcOrd="3" destOrd="0" presId="urn:microsoft.com/office/officeart/2008/layout/VerticalAccentList"/>
    <dgm:cxn modelId="{AECDA98C-F755-44CE-9FA3-9525DB32477F}" type="presParOf" srcId="{D3CED88D-C895-4231-9AE3-9448BF20274D}" destId="{A3816A74-DAD2-4213-9AFE-396216ADD838}" srcOrd="4" destOrd="0" presId="urn:microsoft.com/office/officeart/2008/layout/VerticalAccentList"/>
    <dgm:cxn modelId="{9C9E0DEF-A802-47F7-9CC1-26AF642B1E2C}" type="presParOf" srcId="{D3CED88D-C895-4231-9AE3-9448BF20274D}" destId="{2897F3EE-5401-47F4-A12E-209175C2D6B2}" srcOrd="5" destOrd="0" presId="urn:microsoft.com/office/officeart/2008/layout/VerticalAccentList"/>
    <dgm:cxn modelId="{04210223-F5A9-4107-8893-79ED16032863}" type="presParOf" srcId="{D3CED88D-C895-4231-9AE3-9448BF20274D}" destId="{EDE9A6BE-703C-4D72-8ABF-3BE7E5E17B89}" srcOrd="6" destOrd="0" presId="urn:microsoft.com/office/officeart/2008/layout/VerticalAccentList"/>
    <dgm:cxn modelId="{871378E3-B710-4098-A56B-4A7939B2440F}" type="presParOf" srcId="{9CB73BD8-1EF1-42F0-8CD5-B27AE212B084}" destId="{9B80626A-6D2B-45CA-BA5A-5F9FA1580AC4}" srcOrd="14" destOrd="0" presId="urn:microsoft.com/office/officeart/2008/layout/VerticalAccentList"/>
    <dgm:cxn modelId="{F3344127-0340-494D-8435-A0C76A5E7327}" type="presParOf" srcId="{9CB73BD8-1EF1-42F0-8CD5-B27AE212B084}" destId="{C062137C-C519-45A2-B764-EC27C96179A4}" srcOrd="15" destOrd="0" presId="urn:microsoft.com/office/officeart/2008/layout/VerticalAccentList"/>
    <dgm:cxn modelId="{EDF2E084-D0C8-499B-A1E4-735832198F02}" type="presParOf" srcId="{C062137C-C519-45A2-B764-EC27C96179A4}" destId="{B5841601-D828-431C-BB23-B075789A1C3F}" srcOrd="0" destOrd="0" presId="urn:microsoft.com/office/officeart/2008/layout/VerticalAccentList"/>
    <dgm:cxn modelId="{B0F8BFA0-6286-4FE6-94C9-4B9DC7FAB328}" type="presParOf" srcId="{9CB73BD8-1EF1-42F0-8CD5-B27AE212B084}" destId="{B8346D61-5B5D-4C3F-83E8-BDC0D8A9CAF9}" srcOrd="16" destOrd="0" presId="urn:microsoft.com/office/officeart/2008/layout/VerticalAccentList"/>
    <dgm:cxn modelId="{12041241-DFC5-4359-A2F9-209A1A2D2CBC}" type="presParOf" srcId="{B8346D61-5B5D-4C3F-83E8-BDC0D8A9CAF9}" destId="{8F07CDBF-FD68-487A-BCAC-8783A6236457}" srcOrd="0" destOrd="0" presId="urn:microsoft.com/office/officeart/2008/layout/VerticalAccentList"/>
    <dgm:cxn modelId="{6B083B93-0572-4B42-B102-7C7B3E143CBA}" type="presParOf" srcId="{B8346D61-5B5D-4C3F-83E8-BDC0D8A9CAF9}" destId="{A99C57D2-82CC-4746-A430-B254138498B1}" srcOrd="1" destOrd="0" presId="urn:microsoft.com/office/officeart/2008/layout/VerticalAccentList"/>
    <dgm:cxn modelId="{693D130D-4473-4A6E-99F1-7EF9CBF1AED5}" type="presParOf" srcId="{B8346D61-5B5D-4C3F-83E8-BDC0D8A9CAF9}" destId="{58A31199-3443-4CF4-A67D-A9D8F256043B}" srcOrd="2" destOrd="0" presId="urn:microsoft.com/office/officeart/2008/layout/VerticalAccentList"/>
    <dgm:cxn modelId="{4E8651F9-EA74-430C-A249-A027B8DCF1BD}" type="presParOf" srcId="{B8346D61-5B5D-4C3F-83E8-BDC0D8A9CAF9}" destId="{13A79A0C-6773-4E62-99B3-F124B010C55D}" srcOrd="3" destOrd="0" presId="urn:microsoft.com/office/officeart/2008/layout/VerticalAccentList"/>
    <dgm:cxn modelId="{D5BBC81E-5F4C-4B99-8281-540A50BA104A}" type="presParOf" srcId="{B8346D61-5B5D-4C3F-83E8-BDC0D8A9CAF9}" destId="{7ED5D3AE-A494-4650-A689-45AF1DDD8685}" srcOrd="4" destOrd="0" presId="urn:microsoft.com/office/officeart/2008/layout/VerticalAccentList"/>
    <dgm:cxn modelId="{9F6412AF-8E48-48F7-A9ED-5646B7830667}" type="presParOf" srcId="{B8346D61-5B5D-4C3F-83E8-BDC0D8A9CAF9}" destId="{AE9016D6-E808-4A56-87C0-A8E2BA51FC75}" srcOrd="5" destOrd="0" presId="urn:microsoft.com/office/officeart/2008/layout/VerticalAccentList"/>
    <dgm:cxn modelId="{A25E0FF3-E644-44EF-BE3B-083885912D31}" type="presParOf" srcId="{B8346D61-5B5D-4C3F-83E8-BDC0D8A9CAF9}" destId="{DABA4B51-B87C-44DC-9BB3-39D50861875A}" srcOrd="6" destOrd="0" presId="urn:microsoft.com/office/officeart/2008/layout/VerticalAccentList"/>
    <dgm:cxn modelId="{B5187F6A-EC15-47B9-BD1C-1F23E2E092E2}" type="presParOf" srcId="{9CB73BD8-1EF1-42F0-8CD5-B27AE212B084}" destId="{FCCE17E9-56FB-43EE-B37B-D41922F8F31C}" srcOrd="17" destOrd="0" presId="urn:microsoft.com/office/officeart/2008/layout/VerticalAccentList"/>
    <dgm:cxn modelId="{684DE695-9742-4F7D-B44F-F9C986855C23}" type="presParOf" srcId="{9CB73BD8-1EF1-42F0-8CD5-B27AE212B084}" destId="{B9B599F7-D0A8-45F2-9D52-9FE0DDE60499}" srcOrd="18" destOrd="0" presId="urn:microsoft.com/office/officeart/2008/layout/VerticalAccentList"/>
    <dgm:cxn modelId="{75DEBEFE-1AFA-472F-8102-FBBDD3A5788C}" type="presParOf" srcId="{B9B599F7-D0A8-45F2-9D52-9FE0DDE60499}" destId="{A47323B5-2EC1-4E64-B87C-60E29E699163}" srcOrd="0" destOrd="0" presId="urn:microsoft.com/office/officeart/2008/layout/VerticalAccentList"/>
    <dgm:cxn modelId="{0E8EE8B8-723A-4A10-ADF7-59C6B831321C}" type="presParOf" srcId="{9CB73BD8-1EF1-42F0-8CD5-B27AE212B084}" destId="{EED49177-7615-4E1C-AF05-96C69EA63B2F}" srcOrd="19" destOrd="0" presId="urn:microsoft.com/office/officeart/2008/layout/VerticalAccentList"/>
    <dgm:cxn modelId="{8E2E4914-534A-4862-9ABD-7F701F5E7662}" type="presParOf" srcId="{EED49177-7615-4E1C-AF05-96C69EA63B2F}" destId="{CA148727-E315-44F0-B687-430D0646DEFA}" srcOrd="0" destOrd="0" presId="urn:microsoft.com/office/officeart/2008/layout/VerticalAccentList"/>
    <dgm:cxn modelId="{00FBD46F-1774-4CBD-A97A-BF55ACBDE13B}" type="presParOf" srcId="{EED49177-7615-4E1C-AF05-96C69EA63B2F}" destId="{5E2414E0-AB57-494C-8842-81A4AA41ADC3}" srcOrd="1" destOrd="0" presId="urn:microsoft.com/office/officeart/2008/layout/VerticalAccentList"/>
    <dgm:cxn modelId="{9274EEEA-2C6B-4E88-A301-95D983A10FA7}" type="presParOf" srcId="{EED49177-7615-4E1C-AF05-96C69EA63B2F}" destId="{7171E8FB-61C8-400C-BA68-A499476BD712}" srcOrd="2" destOrd="0" presId="urn:microsoft.com/office/officeart/2008/layout/VerticalAccentList"/>
    <dgm:cxn modelId="{DC6AA5C6-C575-4ADF-A6FA-83A592B4DA02}" type="presParOf" srcId="{EED49177-7615-4E1C-AF05-96C69EA63B2F}" destId="{205B250D-DD1B-4D57-80E2-2BA574A34429}" srcOrd="3" destOrd="0" presId="urn:microsoft.com/office/officeart/2008/layout/VerticalAccentList"/>
    <dgm:cxn modelId="{689E6268-F894-41E6-A0E8-40E8AB007C26}" type="presParOf" srcId="{EED49177-7615-4E1C-AF05-96C69EA63B2F}" destId="{AD9ABF5D-2B3C-4CFC-AF0C-0390CBCA912E}" srcOrd="4" destOrd="0" presId="urn:microsoft.com/office/officeart/2008/layout/VerticalAccentList"/>
    <dgm:cxn modelId="{5F1DE2C1-A8A5-4EDE-BA94-CD1A178DAA5E}" type="presParOf" srcId="{EED49177-7615-4E1C-AF05-96C69EA63B2F}" destId="{E444351F-BB02-4BD4-8EB8-6F22598226FB}" srcOrd="5" destOrd="0" presId="urn:microsoft.com/office/officeart/2008/layout/VerticalAccentList"/>
    <dgm:cxn modelId="{BFBC9F82-67A9-474B-BA66-C6ABFDEB252D}" type="presParOf" srcId="{EED49177-7615-4E1C-AF05-96C69EA63B2F}" destId="{7223E46C-803F-4FB0-826B-C7455E1518D7}" srcOrd="6" destOrd="0" presId="urn:microsoft.com/office/officeart/2008/layout/VerticalAccentList"/>
    <dgm:cxn modelId="{840DDC47-3365-4750-961B-F586248F3E57}" type="presParOf" srcId="{9CB73BD8-1EF1-42F0-8CD5-B27AE212B084}" destId="{AC14AA4A-F27C-4EA2-BD2E-D412E94403B0}" srcOrd="20" destOrd="0" presId="urn:microsoft.com/office/officeart/2008/layout/VerticalAccentList"/>
    <dgm:cxn modelId="{2591E434-5231-4DBC-A1FD-579244D8AAB7}" type="presParOf" srcId="{9CB73BD8-1EF1-42F0-8CD5-B27AE212B084}" destId="{44293557-21A2-4DC8-9AC9-906F19E1D512}" srcOrd="21" destOrd="0" presId="urn:microsoft.com/office/officeart/2008/layout/VerticalAccentList"/>
    <dgm:cxn modelId="{8D76FE23-6F60-448C-889B-D1A9627CF31B}" type="presParOf" srcId="{44293557-21A2-4DC8-9AC9-906F19E1D512}" destId="{1CFEDD45-756E-4A98-8EDF-125618FA8B76}" srcOrd="0" destOrd="0" presId="urn:microsoft.com/office/officeart/2008/layout/VerticalAccentList"/>
    <dgm:cxn modelId="{2E80A68C-8803-4D59-99C6-123A26F7E6D2}" type="presParOf" srcId="{9CB73BD8-1EF1-42F0-8CD5-B27AE212B084}" destId="{748031F0-9E74-4BC5-800B-9D5CB2E18E5D}" srcOrd="22" destOrd="0" presId="urn:microsoft.com/office/officeart/2008/layout/VerticalAccentList"/>
    <dgm:cxn modelId="{ECF6E94F-6B82-4A78-9E16-907A7349120D}" type="presParOf" srcId="{748031F0-9E74-4BC5-800B-9D5CB2E18E5D}" destId="{9BF2DFEF-2767-4B0E-8859-34419EBAF6E2}" srcOrd="0" destOrd="0" presId="urn:microsoft.com/office/officeart/2008/layout/VerticalAccentList"/>
    <dgm:cxn modelId="{D01F8768-075A-4978-A5BB-1FD042E9282B}" type="presParOf" srcId="{748031F0-9E74-4BC5-800B-9D5CB2E18E5D}" destId="{3CEB641F-A4F3-464B-848B-145F6899B04F}" srcOrd="1" destOrd="0" presId="urn:microsoft.com/office/officeart/2008/layout/VerticalAccentList"/>
    <dgm:cxn modelId="{4CC82EBB-52F5-49A3-819D-F5EC72B64C1C}" type="presParOf" srcId="{748031F0-9E74-4BC5-800B-9D5CB2E18E5D}" destId="{056B143F-41C0-42B2-9D9A-40CA026746EB}" srcOrd="2" destOrd="0" presId="urn:microsoft.com/office/officeart/2008/layout/VerticalAccentList"/>
    <dgm:cxn modelId="{29382D5A-770B-4DC9-A580-97A90DE0D198}" type="presParOf" srcId="{748031F0-9E74-4BC5-800B-9D5CB2E18E5D}" destId="{02A190FB-BB6E-464A-88EE-8F3EBB21448A}" srcOrd="3" destOrd="0" presId="urn:microsoft.com/office/officeart/2008/layout/VerticalAccentList"/>
    <dgm:cxn modelId="{F880379F-D9E7-4557-BACD-A73A000BA4F5}" type="presParOf" srcId="{748031F0-9E74-4BC5-800B-9D5CB2E18E5D}" destId="{2607D2B3-84A7-4A04-A243-2CCE8A6D2555}" srcOrd="4" destOrd="0" presId="urn:microsoft.com/office/officeart/2008/layout/VerticalAccentList"/>
    <dgm:cxn modelId="{B9E178F6-82C8-4E73-87F0-A496AE96CF34}" type="presParOf" srcId="{748031F0-9E74-4BC5-800B-9D5CB2E18E5D}" destId="{3CC329ED-1680-4DAC-9CFD-959ACD72A87E}" srcOrd="5" destOrd="0" presId="urn:microsoft.com/office/officeart/2008/layout/VerticalAccentList"/>
    <dgm:cxn modelId="{9EA0B723-B14D-4D4A-BDBB-1C49B90AE83D}" type="presParOf" srcId="{748031F0-9E74-4BC5-800B-9D5CB2E18E5D}" destId="{D8D14030-DA4E-4AE8-ABF2-F365F7CEDD7A}" srcOrd="6" destOrd="0" presId="urn:microsoft.com/office/officeart/2008/layout/VerticalAccentList"/>
    <dgm:cxn modelId="{A6E03F47-8F13-435F-A7D5-6221C968A47F}" type="presParOf" srcId="{9CB73BD8-1EF1-42F0-8CD5-B27AE212B084}" destId="{B5641C98-8311-4A07-86E9-0819138E582C}" srcOrd="23" destOrd="0" presId="urn:microsoft.com/office/officeart/2008/layout/VerticalAccentList"/>
    <dgm:cxn modelId="{A1ACD479-70BC-4CC5-B9A8-D4BEBA122D00}" type="presParOf" srcId="{9CB73BD8-1EF1-42F0-8CD5-B27AE212B084}" destId="{E629874E-6645-4D93-B5AC-1C3A287C3AE5}" srcOrd="24" destOrd="0" presId="urn:microsoft.com/office/officeart/2008/layout/VerticalAccentList"/>
    <dgm:cxn modelId="{A37C4E8D-EED7-4C49-B054-A7021D2447D8}" type="presParOf" srcId="{E629874E-6645-4D93-B5AC-1C3A287C3AE5}" destId="{F325AF72-4EE3-4D25-969E-A07995D0BEE9}" srcOrd="0" destOrd="0" presId="urn:microsoft.com/office/officeart/2008/layout/VerticalAccentList"/>
    <dgm:cxn modelId="{C92C4764-7B81-4FB5-AA50-B6272D591527}" type="presParOf" srcId="{9CB73BD8-1EF1-42F0-8CD5-B27AE212B084}" destId="{57DC2402-2D53-4308-AED5-376D08F51DD0}" srcOrd="25" destOrd="0" presId="urn:microsoft.com/office/officeart/2008/layout/VerticalAccentList"/>
    <dgm:cxn modelId="{1ABC127C-9518-44ED-888C-CDBFA6E9704A}" type="presParOf" srcId="{57DC2402-2D53-4308-AED5-376D08F51DD0}" destId="{A7F8B205-5FA8-4ECB-8B31-7C31A7FACFDC}" srcOrd="0" destOrd="0" presId="urn:microsoft.com/office/officeart/2008/layout/VerticalAccentList"/>
    <dgm:cxn modelId="{77E62D2A-9336-4DB6-80C8-5E1A03C1789D}" type="presParOf" srcId="{57DC2402-2D53-4308-AED5-376D08F51DD0}" destId="{6EF8A07D-D3FD-4064-86DA-2F29EB31C044}" srcOrd="1" destOrd="0" presId="urn:microsoft.com/office/officeart/2008/layout/VerticalAccentList"/>
    <dgm:cxn modelId="{31646B8E-7FBC-4F19-A905-855C788CC187}" type="presParOf" srcId="{57DC2402-2D53-4308-AED5-376D08F51DD0}" destId="{95E0DF5A-7E12-475A-A47F-93AF0CDA6579}" srcOrd="2" destOrd="0" presId="urn:microsoft.com/office/officeart/2008/layout/VerticalAccentList"/>
    <dgm:cxn modelId="{5918A8D6-6CB6-49D0-AAF8-18B404921D1E}" type="presParOf" srcId="{57DC2402-2D53-4308-AED5-376D08F51DD0}" destId="{101C8BE0-EDCE-4D5E-AC02-41BB2C049627}" srcOrd="3" destOrd="0" presId="urn:microsoft.com/office/officeart/2008/layout/VerticalAccentList"/>
    <dgm:cxn modelId="{2BFF9CEE-5F3B-482C-B5F0-4C4A39F1DE41}" type="presParOf" srcId="{57DC2402-2D53-4308-AED5-376D08F51DD0}" destId="{7C00752E-D781-4BDE-BD40-98BBA539C80D}" srcOrd="4" destOrd="0" presId="urn:microsoft.com/office/officeart/2008/layout/VerticalAccentList"/>
    <dgm:cxn modelId="{5D3A6498-D3D9-4A6A-8EFE-DECF78A610BB}" type="presParOf" srcId="{57DC2402-2D53-4308-AED5-376D08F51DD0}" destId="{0122E9F2-F322-431F-A10B-237400642C39}" srcOrd="5" destOrd="0" presId="urn:microsoft.com/office/officeart/2008/layout/VerticalAccentList"/>
    <dgm:cxn modelId="{FD974E17-5D0E-406B-B70E-DA9486F6A6D8}" type="presParOf" srcId="{57DC2402-2D53-4308-AED5-376D08F51DD0}" destId="{98125FA3-06AF-4A11-AD79-C6049BD823A0}" srcOrd="6" destOrd="0" presId="urn:microsoft.com/office/officeart/2008/layout/VerticalAccentList"/>
    <dgm:cxn modelId="{00C4127B-820C-41B4-BD8D-2F2824E6934C}" type="presParOf" srcId="{9CB73BD8-1EF1-42F0-8CD5-B27AE212B084}" destId="{147C5439-15E3-48A3-85CF-5400E61656A4}" srcOrd="26" destOrd="0" presId="urn:microsoft.com/office/officeart/2008/layout/VerticalAccentList"/>
    <dgm:cxn modelId="{BF7B2B4B-D5D3-4BD6-BE92-F24EFF4B8827}" type="presParOf" srcId="{9CB73BD8-1EF1-42F0-8CD5-B27AE212B084}" destId="{A9758B56-7203-4567-AD07-E4B7B8BF4ED4}" srcOrd="27" destOrd="0" presId="urn:microsoft.com/office/officeart/2008/layout/VerticalAccentList"/>
    <dgm:cxn modelId="{08848647-F475-4BF6-8F9C-12CCE4A4F066}" type="presParOf" srcId="{A9758B56-7203-4567-AD07-E4B7B8BF4ED4}" destId="{516F0CBC-ECB5-4323-BE9D-CBEF1A3AF29A}" srcOrd="0" destOrd="0" presId="urn:microsoft.com/office/officeart/2008/layout/VerticalAccentList"/>
    <dgm:cxn modelId="{8033643B-08B5-40EB-B719-BA58C752F14A}" type="presParOf" srcId="{9CB73BD8-1EF1-42F0-8CD5-B27AE212B084}" destId="{6FA4B4D8-C4EC-4CC0-BB31-F4CCD4B3C021}" srcOrd="28" destOrd="0" presId="urn:microsoft.com/office/officeart/2008/layout/VerticalAccentList"/>
    <dgm:cxn modelId="{C8EAB2B2-E012-4AC2-A3FF-F1930D5AE41D}" type="presParOf" srcId="{6FA4B4D8-C4EC-4CC0-BB31-F4CCD4B3C021}" destId="{B9C57EEC-5107-4B17-8F5F-590C45CE5E72}" srcOrd="0" destOrd="0" presId="urn:microsoft.com/office/officeart/2008/layout/VerticalAccentList"/>
    <dgm:cxn modelId="{B155B2CB-C5D8-4088-A051-502C84107771}" type="presParOf" srcId="{6FA4B4D8-C4EC-4CC0-BB31-F4CCD4B3C021}" destId="{DE7D135A-5E70-4FB8-9C42-44E9782B38D7}" srcOrd="1" destOrd="0" presId="urn:microsoft.com/office/officeart/2008/layout/VerticalAccentList"/>
    <dgm:cxn modelId="{09DB031B-1296-431E-8156-4A1CFC84938F}" type="presParOf" srcId="{6FA4B4D8-C4EC-4CC0-BB31-F4CCD4B3C021}" destId="{AA869553-C4D6-4A68-BC53-609AB3ED70FF}" srcOrd="2" destOrd="0" presId="urn:microsoft.com/office/officeart/2008/layout/VerticalAccentList"/>
    <dgm:cxn modelId="{45C162F2-92C0-4658-818F-1832EB06A04E}" type="presParOf" srcId="{6FA4B4D8-C4EC-4CC0-BB31-F4CCD4B3C021}" destId="{825C7944-3523-46A1-B726-CA28179D29D1}" srcOrd="3" destOrd="0" presId="urn:microsoft.com/office/officeart/2008/layout/VerticalAccentList"/>
    <dgm:cxn modelId="{9C67DD8E-15B8-4E40-96D9-B6CDF811775C}" type="presParOf" srcId="{6FA4B4D8-C4EC-4CC0-BB31-F4CCD4B3C021}" destId="{8C4E9C6C-8948-43A1-B194-B924D0E79F9B}" srcOrd="4" destOrd="0" presId="urn:microsoft.com/office/officeart/2008/layout/VerticalAccentList"/>
    <dgm:cxn modelId="{EE760A55-6261-465E-8283-653FD77CD662}" type="presParOf" srcId="{6FA4B4D8-C4EC-4CC0-BB31-F4CCD4B3C021}" destId="{97C41FC0-5C83-4905-B041-CD916A0E399C}" srcOrd="5" destOrd="0" presId="urn:microsoft.com/office/officeart/2008/layout/VerticalAccentList"/>
    <dgm:cxn modelId="{8E619BC7-8189-4812-8CEE-939C713B0A4D}" type="presParOf" srcId="{6FA4B4D8-C4EC-4CC0-BB31-F4CCD4B3C021}" destId="{71303921-C9B3-40E3-9552-871E647E128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개요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C1903A13-C520-4739-858A-285E69B872FB}" type="presOf" srcId="{7FEF116D-59A7-4A4E-BB54-0944360609EA}" destId="{F5822D44-C22B-43E1-9EFF-A6841750AE1B}" srcOrd="0" destOrd="0" presId="urn:microsoft.com/office/officeart/2008/layout/VerticalAccentList"/>
    <dgm:cxn modelId="{A0E7616C-BE91-4FA4-BF7C-A3822BD36266}" type="presOf" srcId="{2E300E73-A9AD-4352-ACA3-96EA2263F075}" destId="{9CB73BD8-1EF1-42F0-8CD5-B27AE212B084}" srcOrd="0" destOrd="0" presId="urn:microsoft.com/office/officeart/2008/layout/VerticalAccentList"/>
    <dgm:cxn modelId="{CCCA5D23-44DD-43C7-8683-41E1ADE03786}" type="presParOf" srcId="{9CB73BD8-1EF1-42F0-8CD5-B27AE212B084}" destId="{D92CC099-478F-4C66-9800-28CBE16103C5}" srcOrd="0" destOrd="0" presId="urn:microsoft.com/office/officeart/2008/layout/VerticalAccentList"/>
    <dgm:cxn modelId="{1B1DEA20-0BE9-4099-B6C1-D0FAA3093507}" type="presParOf" srcId="{D92CC099-478F-4C66-9800-28CBE16103C5}" destId="{F5822D44-C22B-43E1-9EFF-A6841750AE1B}" srcOrd="0" destOrd="0" presId="urn:microsoft.com/office/officeart/2008/layout/VerticalAccentList"/>
    <dgm:cxn modelId="{26D18412-0FC5-4B15-8282-EC45192EF599}" type="presParOf" srcId="{9CB73BD8-1EF1-42F0-8CD5-B27AE212B084}" destId="{E0C6DA99-F3B5-47CA-A205-8FAFD1DA9F6A}" srcOrd="1" destOrd="0" presId="urn:microsoft.com/office/officeart/2008/layout/VerticalAccentList"/>
    <dgm:cxn modelId="{726A6655-3E94-405B-9C3E-1408B44331A1}" type="presParOf" srcId="{E0C6DA99-F3B5-47CA-A205-8FAFD1DA9F6A}" destId="{130DA7D8-B372-4A79-8BE0-E423E0623ED3}" srcOrd="0" destOrd="0" presId="urn:microsoft.com/office/officeart/2008/layout/VerticalAccentList"/>
    <dgm:cxn modelId="{CB1F1F6E-7FBE-4E8F-8BE5-8560BB4CF618}" type="presParOf" srcId="{E0C6DA99-F3B5-47CA-A205-8FAFD1DA9F6A}" destId="{BA508829-49A4-4988-B460-D65E29188287}" srcOrd="1" destOrd="0" presId="urn:microsoft.com/office/officeart/2008/layout/VerticalAccentList"/>
    <dgm:cxn modelId="{9EF8BA49-8641-4EA5-A057-EDC6515E2C90}" type="presParOf" srcId="{E0C6DA99-F3B5-47CA-A205-8FAFD1DA9F6A}" destId="{8A6754BC-B077-4BE1-A85A-75F3AC576245}" srcOrd="2" destOrd="0" presId="urn:microsoft.com/office/officeart/2008/layout/VerticalAccentList"/>
    <dgm:cxn modelId="{99087BBA-7638-4370-AC31-EE2F4B4BC456}" type="presParOf" srcId="{E0C6DA99-F3B5-47CA-A205-8FAFD1DA9F6A}" destId="{62777293-4811-4E4B-80C4-369F0C3AA8B6}" srcOrd="3" destOrd="0" presId="urn:microsoft.com/office/officeart/2008/layout/VerticalAccentList"/>
    <dgm:cxn modelId="{4CF55120-66CA-4E08-BB80-3A156AC29FDC}" type="presParOf" srcId="{E0C6DA99-F3B5-47CA-A205-8FAFD1DA9F6A}" destId="{79452E66-5D05-4C19-9124-F3C8927E726D}" srcOrd="4" destOrd="0" presId="urn:microsoft.com/office/officeart/2008/layout/VerticalAccentList"/>
    <dgm:cxn modelId="{ED47FA18-EAAE-4B74-97CF-93D51046986F}" type="presParOf" srcId="{E0C6DA99-F3B5-47CA-A205-8FAFD1DA9F6A}" destId="{4CB9A9D9-FBA8-47CA-A545-09FC7B96A2F1}" srcOrd="5" destOrd="0" presId="urn:microsoft.com/office/officeart/2008/layout/VerticalAccentList"/>
    <dgm:cxn modelId="{DFB2EBFE-6828-4988-B07B-20B306BF4909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목표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F8EBCD7F-30EE-4066-A8EB-E3392F3CB1CC}" type="presOf" srcId="{2E300E73-A9AD-4352-ACA3-96EA2263F075}" destId="{9CB73BD8-1EF1-42F0-8CD5-B27AE212B084}" srcOrd="0" destOrd="0" presId="urn:microsoft.com/office/officeart/2008/layout/VerticalAccentList"/>
    <dgm:cxn modelId="{F376C068-C92D-4173-8435-DD97D938CDD7}" type="presOf" srcId="{7FEF116D-59A7-4A4E-BB54-0944360609EA}" destId="{F5822D44-C22B-43E1-9EFF-A6841750AE1B}" srcOrd="0" destOrd="0" presId="urn:microsoft.com/office/officeart/2008/layout/VerticalAccentList"/>
    <dgm:cxn modelId="{F23049FF-BAE3-4CD7-B344-17039E813087}" type="presParOf" srcId="{9CB73BD8-1EF1-42F0-8CD5-B27AE212B084}" destId="{D92CC099-478F-4C66-9800-28CBE16103C5}" srcOrd="0" destOrd="0" presId="urn:microsoft.com/office/officeart/2008/layout/VerticalAccentList"/>
    <dgm:cxn modelId="{0C86CE55-B534-4CBD-A898-59CB58760CC1}" type="presParOf" srcId="{D92CC099-478F-4C66-9800-28CBE16103C5}" destId="{F5822D44-C22B-43E1-9EFF-A6841750AE1B}" srcOrd="0" destOrd="0" presId="urn:microsoft.com/office/officeart/2008/layout/VerticalAccentList"/>
    <dgm:cxn modelId="{C9FE49DD-7EB2-4599-AA30-CE2F713E37CA}" type="presParOf" srcId="{9CB73BD8-1EF1-42F0-8CD5-B27AE212B084}" destId="{E0C6DA99-F3B5-47CA-A205-8FAFD1DA9F6A}" srcOrd="1" destOrd="0" presId="urn:microsoft.com/office/officeart/2008/layout/VerticalAccentList"/>
    <dgm:cxn modelId="{1E235011-E962-4435-9E93-051750E4837E}" type="presParOf" srcId="{E0C6DA99-F3B5-47CA-A205-8FAFD1DA9F6A}" destId="{130DA7D8-B372-4A79-8BE0-E423E0623ED3}" srcOrd="0" destOrd="0" presId="urn:microsoft.com/office/officeart/2008/layout/VerticalAccentList"/>
    <dgm:cxn modelId="{E7B92FAF-824C-456C-86BC-8F110F0D2226}" type="presParOf" srcId="{E0C6DA99-F3B5-47CA-A205-8FAFD1DA9F6A}" destId="{BA508829-49A4-4988-B460-D65E29188287}" srcOrd="1" destOrd="0" presId="urn:microsoft.com/office/officeart/2008/layout/VerticalAccentList"/>
    <dgm:cxn modelId="{B02FD1B1-B92A-4880-995D-0F0411170DBB}" type="presParOf" srcId="{E0C6DA99-F3B5-47CA-A205-8FAFD1DA9F6A}" destId="{8A6754BC-B077-4BE1-A85A-75F3AC576245}" srcOrd="2" destOrd="0" presId="urn:microsoft.com/office/officeart/2008/layout/VerticalAccentList"/>
    <dgm:cxn modelId="{951DE8CC-F5E4-4436-93E5-B7F452285E48}" type="presParOf" srcId="{E0C6DA99-F3B5-47CA-A205-8FAFD1DA9F6A}" destId="{62777293-4811-4E4B-80C4-369F0C3AA8B6}" srcOrd="3" destOrd="0" presId="urn:microsoft.com/office/officeart/2008/layout/VerticalAccentList"/>
    <dgm:cxn modelId="{EFB4A05C-FC8A-4649-AED0-EF79062BAD81}" type="presParOf" srcId="{E0C6DA99-F3B5-47CA-A205-8FAFD1DA9F6A}" destId="{79452E66-5D05-4C19-9124-F3C8927E726D}" srcOrd="4" destOrd="0" presId="urn:microsoft.com/office/officeart/2008/layout/VerticalAccentList"/>
    <dgm:cxn modelId="{21724910-32B5-4273-9B9E-B9A9BA7A35BF}" type="presParOf" srcId="{E0C6DA99-F3B5-47CA-A205-8FAFD1DA9F6A}" destId="{4CB9A9D9-FBA8-47CA-A545-09FC7B96A2F1}" srcOrd="5" destOrd="0" presId="urn:microsoft.com/office/officeart/2008/layout/VerticalAccentList"/>
    <dgm:cxn modelId="{55091C05-6830-4742-9FE8-5C1B94798635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1924446" y="355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01. </a:t>
          </a:r>
          <a:r>
            <a:rPr lang="ko-KR" altLang="en-US" sz="1300" b="1" kern="1200" spc="600" dirty="0" smtClean="0">
              <a:effectLst/>
            </a:rPr>
            <a:t>프로젝트 개요 및 목표</a:t>
          </a:r>
          <a:endParaRPr lang="ko-KR" altLang="en-US" sz="1300" b="1" kern="1200" spc="600" dirty="0">
            <a:effectLst/>
          </a:endParaRPr>
        </a:p>
      </dsp:txBody>
      <dsp:txXfrm>
        <a:off x="1924446" y="3555"/>
        <a:ext cx="4279106" cy="389009"/>
      </dsp:txXfrm>
    </dsp:sp>
    <dsp:sp modelId="{130DA7D8-B372-4A79-8BE0-E423E0623ED3}">
      <dsp:nvSpPr>
        <dsp:cNvPr id="0" name=""/>
        <dsp:cNvSpPr/>
      </dsp:nvSpPr>
      <dsp:spPr>
        <a:xfrm>
          <a:off x="192444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252827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313210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73593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33976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494359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5547423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81A6E-5622-48A1-B725-389D1663F498}">
      <dsp:nvSpPr>
        <dsp:cNvPr id="0" name=""/>
        <dsp:cNvSpPr/>
      </dsp:nvSpPr>
      <dsp:spPr>
        <a:xfrm>
          <a:off x="1924446" y="55105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02. </a:t>
          </a:r>
          <a:r>
            <a:rPr lang="ko-KR" altLang="en-US" sz="1300" b="1" kern="1200" spc="600" dirty="0" smtClean="0">
              <a:effectLst/>
            </a:rPr>
            <a:t>프로젝트 수행조직도</a:t>
          </a:r>
          <a:endParaRPr lang="ko-KR" altLang="en-US" sz="1300" b="1" kern="1200" spc="600" dirty="0">
            <a:effectLst/>
          </a:endParaRPr>
        </a:p>
      </dsp:txBody>
      <dsp:txXfrm>
        <a:off x="1924446" y="551050"/>
        <a:ext cx="4279106" cy="389009"/>
      </dsp:txXfrm>
    </dsp:sp>
    <dsp:sp modelId="{03609D69-A9D6-47AB-B11A-836B0E14F218}">
      <dsp:nvSpPr>
        <dsp:cNvPr id="0" name=""/>
        <dsp:cNvSpPr/>
      </dsp:nvSpPr>
      <dsp:spPr>
        <a:xfrm>
          <a:off x="192444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DA788-902E-4C7A-BBA5-B806D444FBAB}">
      <dsp:nvSpPr>
        <dsp:cNvPr id="0" name=""/>
        <dsp:cNvSpPr/>
      </dsp:nvSpPr>
      <dsp:spPr>
        <a:xfrm>
          <a:off x="252827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0CC8-58E2-49CA-9C29-808EF9BBE540}">
      <dsp:nvSpPr>
        <dsp:cNvPr id="0" name=""/>
        <dsp:cNvSpPr/>
      </dsp:nvSpPr>
      <dsp:spPr>
        <a:xfrm>
          <a:off x="313210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33DF-FB90-4336-A634-FB8E4FAC4D27}">
      <dsp:nvSpPr>
        <dsp:cNvPr id="0" name=""/>
        <dsp:cNvSpPr/>
      </dsp:nvSpPr>
      <dsp:spPr>
        <a:xfrm>
          <a:off x="373593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2E4D-2B3E-4746-BDDD-D6A2ACE70E75}">
      <dsp:nvSpPr>
        <dsp:cNvPr id="0" name=""/>
        <dsp:cNvSpPr/>
      </dsp:nvSpPr>
      <dsp:spPr>
        <a:xfrm>
          <a:off x="433976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00311-9049-4FF4-9872-41C3F0A298EC}">
      <dsp:nvSpPr>
        <dsp:cNvPr id="0" name=""/>
        <dsp:cNvSpPr/>
      </dsp:nvSpPr>
      <dsp:spPr>
        <a:xfrm>
          <a:off x="494359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A6039-7492-4CB0-B28B-D8CB5E9B463A}">
      <dsp:nvSpPr>
        <dsp:cNvPr id="0" name=""/>
        <dsp:cNvSpPr/>
      </dsp:nvSpPr>
      <dsp:spPr>
        <a:xfrm>
          <a:off x="5547423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E77C-5079-4580-8384-A3539042F041}">
      <dsp:nvSpPr>
        <dsp:cNvPr id="0" name=""/>
        <dsp:cNvSpPr/>
      </dsp:nvSpPr>
      <dsp:spPr>
        <a:xfrm>
          <a:off x="1924446" y="109854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03. </a:t>
          </a:r>
          <a:r>
            <a:rPr lang="ko-KR" altLang="en-US" sz="1300" b="1" kern="1200" spc="600" dirty="0" smtClean="0">
              <a:effectLst/>
            </a:rPr>
            <a:t>고객 요구사항</a:t>
          </a:r>
          <a:endParaRPr lang="ko-KR" altLang="en-US" sz="1300" b="1" kern="1200" spc="600" dirty="0">
            <a:effectLst/>
          </a:endParaRPr>
        </a:p>
      </dsp:txBody>
      <dsp:txXfrm>
        <a:off x="1924446" y="1098545"/>
        <a:ext cx="4279106" cy="389009"/>
      </dsp:txXfrm>
    </dsp:sp>
    <dsp:sp modelId="{4C37DA1D-6360-4E84-BFAF-72EBC5627D15}">
      <dsp:nvSpPr>
        <dsp:cNvPr id="0" name=""/>
        <dsp:cNvSpPr/>
      </dsp:nvSpPr>
      <dsp:spPr>
        <a:xfrm>
          <a:off x="192444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12CFA-21CB-4C07-AB3A-C122F65BA2D2}">
      <dsp:nvSpPr>
        <dsp:cNvPr id="0" name=""/>
        <dsp:cNvSpPr/>
      </dsp:nvSpPr>
      <dsp:spPr>
        <a:xfrm>
          <a:off x="252827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D1EC-BEF1-4A8D-8D9D-488D92A30014}">
      <dsp:nvSpPr>
        <dsp:cNvPr id="0" name=""/>
        <dsp:cNvSpPr/>
      </dsp:nvSpPr>
      <dsp:spPr>
        <a:xfrm>
          <a:off x="313210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EC92-965B-461F-9124-4AF703607A36}">
      <dsp:nvSpPr>
        <dsp:cNvPr id="0" name=""/>
        <dsp:cNvSpPr/>
      </dsp:nvSpPr>
      <dsp:spPr>
        <a:xfrm>
          <a:off x="373593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2BE83-8C33-4E91-BA13-31DD3BA12180}">
      <dsp:nvSpPr>
        <dsp:cNvPr id="0" name=""/>
        <dsp:cNvSpPr/>
      </dsp:nvSpPr>
      <dsp:spPr>
        <a:xfrm>
          <a:off x="433976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8A5A6-4204-4458-B43D-1E3CCCD8CA90}">
      <dsp:nvSpPr>
        <dsp:cNvPr id="0" name=""/>
        <dsp:cNvSpPr/>
      </dsp:nvSpPr>
      <dsp:spPr>
        <a:xfrm>
          <a:off x="494359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8B8A-FCA9-4D1C-A3AA-DF162656FE1F}">
      <dsp:nvSpPr>
        <dsp:cNvPr id="0" name=""/>
        <dsp:cNvSpPr/>
      </dsp:nvSpPr>
      <dsp:spPr>
        <a:xfrm>
          <a:off x="5547423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A550-FE51-4CC3-99CC-E3F9771B8DCE}">
      <dsp:nvSpPr>
        <dsp:cNvPr id="0" name=""/>
        <dsp:cNvSpPr/>
      </dsp:nvSpPr>
      <dsp:spPr>
        <a:xfrm>
          <a:off x="1924446" y="164604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04. </a:t>
          </a:r>
          <a:r>
            <a:rPr lang="ko-KR" altLang="en-US" sz="1300" b="1" kern="1200" spc="600" dirty="0" smtClean="0">
              <a:effectLst/>
            </a:rPr>
            <a:t>제작 일정</a:t>
          </a:r>
          <a:endParaRPr lang="ko-KR" altLang="en-US" sz="1300" b="1" kern="1200" spc="600" dirty="0">
            <a:effectLst/>
          </a:endParaRPr>
        </a:p>
      </dsp:txBody>
      <dsp:txXfrm>
        <a:off x="1924446" y="1646040"/>
        <a:ext cx="4279106" cy="389009"/>
      </dsp:txXfrm>
    </dsp:sp>
    <dsp:sp modelId="{7541E784-9D86-48E0-BE76-09705E3C5440}">
      <dsp:nvSpPr>
        <dsp:cNvPr id="0" name=""/>
        <dsp:cNvSpPr/>
      </dsp:nvSpPr>
      <dsp:spPr>
        <a:xfrm>
          <a:off x="192444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1B9E-7C40-4F2F-9768-61F45751285C}">
      <dsp:nvSpPr>
        <dsp:cNvPr id="0" name=""/>
        <dsp:cNvSpPr/>
      </dsp:nvSpPr>
      <dsp:spPr>
        <a:xfrm>
          <a:off x="252827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9C28-00B0-4E63-8CA6-5A17916CE7E3}">
      <dsp:nvSpPr>
        <dsp:cNvPr id="0" name=""/>
        <dsp:cNvSpPr/>
      </dsp:nvSpPr>
      <dsp:spPr>
        <a:xfrm>
          <a:off x="313210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954C7-FEDB-4AD3-B1F0-221C454164B7}">
      <dsp:nvSpPr>
        <dsp:cNvPr id="0" name=""/>
        <dsp:cNvSpPr/>
      </dsp:nvSpPr>
      <dsp:spPr>
        <a:xfrm>
          <a:off x="373593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F29CC-2B1F-4E91-BAD2-9C378A8515C8}">
      <dsp:nvSpPr>
        <dsp:cNvPr id="0" name=""/>
        <dsp:cNvSpPr/>
      </dsp:nvSpPr>
      <dsp:spPr>
        <a:xfrm>
          <a:off x="433976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BDD95-95AB-4111-B1A2-C22D8A64C34C}">
      <dsp:nvSpPr>
        <dsp:cNvPr id="0" name=""/>
        <dsp:cNvSpPr/>
      </dsp:nvSpPr>
      <dsp:spPr>
        <a:xfrm>
          <a:off x="494359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156C1-A390-4F38-B93A-5FB1F7FA5C7A}">
      <dsp:nvSpPr>
        <dsp:cNvPr id="0" name=""/>
        <dsp:cNvSpPr/>
      </dsp:nvSpPr>
      <dsp:spPr>
        <a:xfrm>
          <a:off x="5547423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FFC9-9CA6-41B4-8B52-3A27C45AB560}">
      <dsp:nvSpPr>
        <dsp:cNvPr id="0" name=""/>
        <dsp:cNvSpPr/>
      </dsp:nvSpPr>
      <dsp:spPr>
        <a:xfrm>
          <a:off x="1924446" y="219353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05. </a:t>
          </a:r>
          <a:r>
            <a:rPr lang="ko-KR" altLang="en-US" sz="1300" b="1" kern="1200" spc="600" dirty="0" smtClean="0">
              <a:effectLst/>
            </a:rPr>
            <a:t>프로젝트 구성도</a:t>
          </a:r>
          <a:endParaRPr lang="ko-KR" altLang="en-US" sz="1300" b="1" kern="1200" spc="600" dirty="0">
            <a:effectLst/>
          </a:endParaRPr>
        </a:p>
      </dsp:txBody>
      <dsp:txXfrm>
        <a:off x="1924446" y="2193535"/>
        <a:ext cx="4279106" cy="389009"/>
      </dsp:txXfrm>
    </dsp:sp>
    <dsp:sp modelId="{95CB4C5C-458E-4538-8203-23A6A376FC04}">
      <dsp:nvSpPr>
        <dsp:cNvPr id="0" name=""/>
        <dsp:cNvSpPr/>
      </dsp:nvSpPr>
      <dsp:spPr>
        <a:xfrm>
          <a:off x="192444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6988-2FB6-4B5B-BB61-E0F78C5FD81C}">
      <dsp:nvSpPr>
        <dsp:cNvPr id="0" name=""/>
        <dsp:cNvSpPr/>
      </dsp:nvSpPr>
      <dsp:spPr>
        <a:xfrm>
          <a:off x="252827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E0A09-33B2-4709-AF68-0D1DE6AFB06C}">
      <dsp:nvSpPr>
        <dsp:cNvPr id="0" name=""/>
        <dsp:cNvSpPr/>
      </dsp:nvSpPr>
      <dsp:spPr>
        <a:xfrm>
          <a:off x="313210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CC874-16A2-499E-B0CE-2D849D64BD34}">
      <dsp:nvSpPr>
        <dsp:cNvPr id="0" name=""/>
        <dsp:cNvSpPr/>
      </dsp:nvSpPr>
      <dsp:spPr>
        <a:xfrm>
          <a:off x="373593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16A74-DAD2-4213-9AFE-396216ADD838}">
      <dsp:nvSpPr>
        <dsp:cNvPr id="0" name=""/>
        <dsp:cNvSpPr/>
      </dsp:nvSpPr>
      <dsp:spPr>
        <a:xfrm>
          <a:off x="433976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7F3EE-5401-47F4-A12E-209175C2D6B2}">
      <dsp:nvSpPr>
        <dsp:cNvPr id="0" name=""/>
        <dsp:cNvSpPr/>
      </dsp:nvSpPr>
      <dsp:spPr>
        <a:xfrm>
          <a:off x="494359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9A6BE-703C-4D72-8ABF-3BE7E5E17B89}">
      <dsp:nvSpPr>
        <dsp:cNvPr id="0" name=""/>
        <dsp:cNvSpPr/>
      </dsp:nvSpPr>
      <dsp:spPr>
        <a:xfrm>
          <a:off x="5547423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41601-D828-431C-BB23-B075789A1C3F}">
      <dsp:nvSpPr>
        <dsp:cNvPr id="0" name=""/>
        <dsp:cNvSpPr/>
      </dsp:nvSpPr>
      <dsp:spPr>
        <a:xfrm>
          <a:off x="1924446" y="274103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spc="600" dirty="0" smtClean="0">
              <a:effectLst/>
            </a:rPr>
            <a:t>06. </a:t>
          </a:r>
          <a:r>
            <a:rPr lang="en-US" altLang="en-US" sz="1300" b="1" kern="1200" spc="600" dirty="0" err="1" smtClean="0">
              <a:effectLst/>
            </a:rPr>
            <a:t>GitHub</a:t>
          </a:r>
          <a:r>
            <a:rPr lang="en-US" altLang="en-US" sz="1300" b="1" kern="1200" spc="600" dirty="0" smtClean="0">
              <a:effectLst/>
            </a:rPr>
            <a:t> </a:t>
          </a:r>
          <a:r>
            <a:rPr lang="ko-KR" altLang="en-US" sz="1300" b="1" kern="1200" spc="600" dirty="0" smtClean="0">
              <a:effectLst/>
            </a:rPr>
            <a:t>활용</a:t>
          </a:r>
          <a:endParaRPr lang="ko-KR" altLang="en-US" sz="1300" b="1" kern="1200" spc="600" dirty="0">
            <a:effectLst/>
          </a:endParaRPr>
        </a:p>
      </dsp:txBody>
      <dsp:txXfrm>
        <a:off x="1924446" y="2741030"/>
        <a:ext cx="4279106" cy="389009"/>
      </dsp:txXfrm>
    </dsp:sp>
    <dsp:sp modelId="{8F07CDBF-FD68-487A-BCAC-8783A6236457}">
      <dsp:nvSpPr>
        <dsp:cNvPr id="0" name=""/>
        <dsp:cNvSpPr/>
      </dsp:nvSpPr>
      <dsp:spPr>
        <a:xfrm>
          <a:off x="192444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C57D2-82CC-4746-A430-B254138498B1}">
      <dsp:nvSpPr>
        <dsp:cNvPr id="0" name=""/>
        <dsp:cNvSpPr/>
      </dsp:nvSpPr>
      <dsp:spPr>
        <a:xfrm>
          <a:off x="252827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1199-3443-4CF4-A67D-A9D8F256043B}">
      <dsp:nvSpPr>
        <dsp:cNvPr id="0" name=""/>
        <dsp:cNvSpPr/>
      </dsp:nvSpPr>
      <dsp:spPr>
        <a:xfrm>
          <a:off x="313210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79A0C-6773-4E62-99B3-F124B010C55D}">
      <dsp:nvSpPr>
        <dsp:cNvPr id="0" name=""/>
        <dsp:cNvSpPr/>
      </dsp:nvSpPr>
      <dsp:spPr>
        <a:xfrm>
          <a:off x="373593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5D3AE-A494-4650-A689-45AF1DDD8685}">
      <dsp:nvSpPr>
        <dsp:cNvPr id="0" name=""/>
        <dsp:cNvSpPr/>
      </dsp:nvSpPr>
      <dsp:spPr>
        <a:xfrm>
          <a:off x="433976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16D6-E808-4A56-87C0-A8E2BA51FC75}">
      <dsp:nvSpPr>
        <dsp:cNvPr id="0" name=""/>
        <dsp:cNvSpPr/>
      </dsp:nvSpPr>
      <dsp:spPr>
        <a:xfrm>
          <a:off x="494359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A4B51-B87C-44DC-9BB3-39D50861875A}">
      <dsp:nvSpPr>
        <dsp:cNvPr id="0" name=""/>
        <dsp:cNvSpPr/>
      </dsp:nvSpPr>
      <dsp:spPr>
        <a:xfrm>
          <a:off x="5547423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23B5-2EC1-4E64-B87C-60E29E699163}">
      <dsp:nvSpPr>
        <dsp:cNvPr id="0" name=""/>
        <dsp:cNvSpPr/>
      </dsp:nvSpPr>
      <dsp:spPr>
        <a:xfrm>
          <a:off x="1924446" y="328852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07. </a:t>
          </a:r>
          <a:r>
            <a:rPr lang="ko-KR" altLang="en-US" sz="1300" b="1" kern="1200" spc="600" dirty="0" smtClean="0">
              <a:effectLst/>
            </a:rPr>
            <a:t>화면구성</a:t>
          </a:r>
          <a:endParaRPr lang="ko-KR" altLang="en-US" sz="1300" b="1" kern="1200" spc="600" dirty="0">
            <a:effectLst/>
          </a:endParaRPr>
        </a:p>
      </dsp:txBody>
      <dsp:txXfrm>
        <a:off x="1924446" y="3288525"/>
        <a:ext cx="4279106" cy="389009"/>
      </dsp:txXfrm>
    </dsp:sp>
    <dsp:sp modelId="{CA148727-E315-44F0-B687-430D0646DEFA}">
      <dsp:nvSpPr>
        <dsp:cNvPr id="0" name=""/>
        <dsp:cNvSpPr/>
      </dsp:nvSpPr>
      <dsp:spPr>
        <a:xfrm>
          <a:off x="192444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14E0-AB57-494C-8842-81A4AA41ADC3}">
      <dsp:nvSpPr>
        <dsp:cNvPr id="0" name=""/>
        <dsp:cNvSpPr/>
      </dsp:nvSpPr>
      <dsp:spPr>
        <a:xfrm>
          <a:off x="252827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1E8FB-61C8-400C-BA68-A499476BD712}">
      <dsp:nvSpPr>
        <dsp:cNvPr id="0" name=""/>
        <dsp:cNvSpPr/>
      </dsp:nvSpPr>
      <dsp:spPr>
        <a:xfrm>
          <a:off x="313210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B250D-DD1B-4D57-80E2-2BA574A34429}">
      <dsp:nvSpPr>
        <dsp:cNvPr id="0" name=""/>
        <dsp:cNvSpPr/>
      </dsp:nvSpPr>
      <dsp:spPr>
        <a:xfrm>
          <a:off x="373593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BF5D-2B3C-4CFC-AF0C-0390CBCA912E}">
      <dsp:nvSpPr>
        <dsp:cNvPr id="0" name=""/>
        <dsp:cNvSpPr/>
      </dsp:nvSpPr>
      <dsp:spPr>
        <a:xfrm>
          <a:off x="433976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4351F-BB02-4BD4-8EB8-6F22598226FB}">
      <dsp:nvSpPr>
        <dsp:cNvPr id="0" name=""/>
        <dsp:cNvSpPr/>
      </dsp:nvSpPr>
      <dsp:spPr>
        <a:xfrm>
          <a:off x="494359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3E46C-803F-4FB0-826B-C7455E1518D7}">
      <dsp:nvSpPr>
        <dsp:cNvPr id="0" name=""/>
        <dsp:cNvSpPr/>
      </dsp:nvSpPr>
      <dsp:spPr>
        <a:xfrm>
          <a:off x="5547423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DD45-756E-4A98-8EDF-125618FA8B76}">
      <dsp:nvSpPr>
        <dsp:cNvPr id="0" name=""/>
        <dsp:cNvSpPr/>
      </dsp:nvSpPr>
      <dsp:spPr>
        <a:xfrm>
          <a:off x="1924446" y="383602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08. </a:t>
          </a:r>
          <a:r>
            <a:rPr lang="ko-KR" altLang="en-US" sz="1300" b="1" kern="1200" spc="600" dirty="0" smtClean="0">
              <a:effectLst/>
            </a:rPr>
            <a:t>시연</a:t>
          </a:r>
          <a:endParaRPr lang="ko-KR" altLang="en-US" sz="1300" b="1" kern="1200" spc="600" dirty="0">
            <a:effectLst/>
          </a:endParaRPr>
        </a:p>
      </dsp:txBody>
      <dsp:txXfrm>
        <a:off x="1924446" y="3836020"/>
        <a:ext cx="4279106" cy="389009"/>
      </dsp:txXfrm>
    </dsp:sp>
    <dsp:sp modelId="{9BF2DFEF-2767-4B0E-8859-34419EBAF6E2}">
      <dsp:nvSpPr>
        <dsp:cNvPr id="0" name=""/>
        <dsp:cNvSpPr/>
      </dsp:nvSpPr>
      <dsp:spPr>
        <a:xfrm>
          <a:off x="192444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B641F-A4F3-464B-848B-145F6899B04F}">
      <dsp:nvSpPr>
        <dsp:cNvPr id="0" name=""/>
        <dsp:cNvSpPr/>
      </dsp:nvSpPr>
      <dsp:spPr>
        <a:xfrm>
          <a:off x="252827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143F-41C0-42B2-9D9A-40CA026746EB}">
      <dsp:nvSpPr>
        <dsp:cNvPr id="0" name=""/>
        <dsp:cNvSpPr/>
      </dsp:nvSpPr>
      <dsp:spPr>
        <a:xfrm>
          <a:off x="313210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90FB-BB6E-464A-88EE-8F3EBB21448A}">
      <dsp:nvSpPr>
        <dsp:cNvPr id="0" name=""/>
        <dsp:cNvSpPr/>
      </dsp:nvSpPr>
      <dsp:spPr>
        <a:xfrm>
          <a:off x="373593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7D2B3-84A7-4A04-A243-2CCE8A6D2555}">
      <dsp:nvSpPr>
        <dsp:cNvPr id="0" name=""/>
        <dsp:cNvSpPr/>
      </dsp:nvSpPr>
      <dsp:spPr>
        <a:xfrm>
          <a:off x="433976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29ED-1680-4DAC-9CFD-959ACD72A87E}">
      <dsp:nvSpPr>
        <dsp:cNvPr id="0" name=""/>
        <dsp:cNvSpPr/>
      </dsp:nvSpPr>
      <dsp:spPr>
        <a:xfrm>
          <a:off x="494359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4030-DA4E-4AE8-ABF2-F365F7CEDD7A}">
      <dsp:nvSpPr>
        <dsp:cNvPr id="0" name=""/>
        <dsp:cNvSpPr/>
      </dsp:nvSpPr>
      <dsp:spPr>
        <a:xfrm>
          <a:off x="5547423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AF72-4EE3-4D25-969E-A07995D0BEE9}">
      <dsp:nvSpPr>
        <dsp:cNvPr id="0" name=""/>
        <dsp:cNvSpPr/>
      </dsp:nvSpPr>
      <dsp:spPr>
        <a:xfrm>
          <a:off x="1924446" y="438351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spc="600" dirty="0" smtClean="0">
              <a:effectLst/>
            </a:rPr>
            <a:t>09. </a:t>
          </a:r>
          <a:r>
            <a:rPr lang="ko-KR" altLang="en-US" sz="1300" b="1" kern="1200" spc="600" dirty="0" smtClean="0">
              <a:effectLst/>
            </a:rPr>
            <a:t>간단한 소스 설명</a:t>
          </a:r>
          <a:endParaRPr lang="ko-KR" altLang="en-US" sz="1300" b="1" kern="1200" spc="600" dirty="0">
            <a:effectLst/>
          </a:endParaRPr>
        </a:p>
      </dsp:txBody>
      <dsp:txXfrm>
        <a:off x="1924446" y="4383515"/>
        <a:ext cx="4279106" cy="389009"/>
      </dsp:txXfrm>
    </dsp:sp>
    <dsp:sp modelId="{A7F8B205-5FA8-4ECB-8B31-7C31A7FACFDC}">
      <dsp:nvSpPr>
        <dsp:cNvPr id="0" name=""/>
        <dsp:cNvSpPr/>
      </dsp:nvSpPr>
      <dsp:spPr>
        <a:xfrm>
          <a:off x="192444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A07D-D3FD-4064-86DA-2F29EB31C044}">
      <dsp:nvSpPr>
        <dsp:cNvPr id="0" name=""/>
        <dsp:cNvSpPr/>
      </dsp:nvSpPr>
      <dsp:spPr>
        <a:xfrm>
          <a:off x="252827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DF5A-7E12-475A-A47F-93AF0CDA6579}">
      <dsp:nvSpPr>
        <dsp:cNvPr id="0" name=""/>
        <dsp:cNvSpPr/>
      </dsp:nvSpPr>
      <dsp:spPr>
        <a:xfrm>
          <a:off x="313210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8BE0-EDCE-4D5E-AC02-41BB2C049627}">
      <dsp:nvSpPr>
        <dsp:cNvPr id="0" name=""/>
        <dsp:cNvSpPr/>
      </dsp:nvSpPr>
      <dsp:spPr>
        <a:xfrm>
          <a:off x="373593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752E-D781-4BDE-BD40-98BBA539C80D}">
      <dsp:nvSpPr>
        <dsp:cNvPr id="0" name=""/>
        <dsp:cNvSpPr/>
      </dsp:nvSpPr>
      <dsp:spPr>
        <a:xfrm>
          <a:off x="433976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2E9F2-F322-431F-A10B-237400642C39}">
      <dsp:nvSpPr>
        <dsp:cNvPr id="0" name=""/>
        <dsp:cNvSpPr/>
      </dsp:nvSpPr>
      <dsp:spPr>
        <a:xfrm>
          <a:off x="494359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5FA3-06AF-4A11-AD79-C6049BD823A0}">
      <dsp:nvSpPr>
        <dsp:cNvPr id="0" name=""/>
        <dsp:cNvSpPr/>
      </dsp:nvSpPr>
      <dsp:spPr>
        <a:xfrm>
          <a:off x="5547423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0CBC-ECB5-4323-BE9D-CBEF1A3AF29A}">
      <dsp:nvSpPr>
        <dsp:cNvPr id="0" name=""/>
        <dsp:cNvSpPr/>
      </dsp:nvSpPr>
      <dsp:spPr>
        <a:xfrm>
          <a:off x="1924446" y="493101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spc="600" dirty="0" smtClean="0">
              <a:effectLst/>
            </a:rPr>
            <a:t>10. </a:t>
          </a:r>
          <a:r>
            <a:rPr lang="en-US" altLang="en-US" sz="1300" b="1" kern="1200" spc="600" dirty="0" err="1" smtClean="0">
              <a:effectLst/>
            </a:rPr>
            <a:t>QnA</a:t>
          </a:r>
          <a:endParaRPr lang="ko-KR" altLang="en-US" sz="1300" b="1" kern="1200" spc="600" dirty="0">
            <a:effectLst/>
          </a:endParaRPr>
        </a:p>
      </dsp:txBody>
      <dsp:txXfrm>
        <a:off x="1924446" y="4931010"/>
        <a:ext cx="4279106" cy="389009"/>
      </dsp:txXfrm>
    </dsp:sp>
    <dsp:sp modelId="{B9C57EEC-5107-4B17-8F5F-590C45CE5E72}">
      <dsp:nvSpPr>
        <dsp:cNvPr id="0" name=""/>
        <dsp:cNvSpPr/>
      </dsp:nvSpPr>
      <dsp:spPr>
        <a:xfrm>
          <a:off x="192444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135A-5E70-4FB8-9C42-44E9782B38D7}">
      <dsp:nvSpPr>
        <dsp:cNvPr id="0" name=""/>
        <dsp:cNvSpPr/>
      </dsp:nvSpPr>
      <dsp:spPr>
        <a:xfrm>
          <a:off x="252827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9553-C4D6-4A68-BC53-609AB3ED70FF}">
      <dsp:nvSpPr>
        <dsp:cNvPr id="0" name=""/>
        <dsp:cNvSpPr/>
      </dsp:nvSpPr>
      <dsp:spPr>
        <a:xfrm>
          <a:off x="313210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C7944-3523-46A1-B726-CA28179D29D1}">
      <dsp:nvSpPr>
        <dsp:cNvPr id="0" name=""/>
        <dsp:cNvSpPr/>
      </dsp:nvSpPr>
      <dsp:spPr>
        <a:xfrm>
          <a:off x="373593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9C6C-8948-43A1-B194-B924D0E79F9B}">
      <dsp:nvSpPr>
        <dsp:cNvPr id="0" name=""/>
        <dsp:cNvSpPr/>
      </dsp:nvSpPr>
      <dsp:spPr>
        <a:xfrm>
          <a:off x="433976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41FC0-5C83-4905-B041-CD916A0E399C}">
      <dsp:nvSpPr>
        <dsp:cNvPr id="0" name=""/>
        <dsp:cNvSpPr/>
      </dsp:nvSpPr>
      <dsp:spPr>
        <a:xfrm>
          <a:off x="494359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3921-C9B3-40E3-9552-871E647E128A}">
      <dsp:nvSpPr>
        <dsp:cNvPr id="0" name=""/>
        <dsp:cNvSpPr/>
      </dsp:nvSpPr>
      <dsp:spPr>
        <a:xfrm>
          <a:off x="5547423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개요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목표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5829301" y="1964871"/>
            <a:ext cx="5959927" cy="135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ea typeface="맑은 고딕"/>
              </a:rPr>
              <a:t>C# SQL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8860972" y="3372756"/>
            <a:ext cx="31060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: C# SQL 수업 과제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8276318" y="3867603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08.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프로그램 시연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93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설명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79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5438776" y="2563441"/>
            <a:ext cx="24764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0" dirty="0" err="1" smtClean="0">
                <a:solidFill>
                  <a:schemeClr val="bg1"/>
                </a:solidFill>
                <a:ea typeface="맑은 고딕"/>
              </a:rPr>
              <a:t>QnA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00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3743326" y="2563441"/>
            <a:ext cx="62483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ea typeface="맑은 고딕"/>
              </a:rPr>
              <a:t>감사합니다</a:t>
            </a:r>
            <a:r>
              <a:rPr lang="en-US" altLang="ko-KR" sz="8000" dirty="0" smtClean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75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맑은 고딕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4" y="971931"/>
            <a:ext cx="6538821" cy="5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35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smtClean="0">
                <a:latin typeface="Malgun Gothic"/>
                <a:ea typeface="Malgun Gothic"/>
              </a:rPr>
              <a:t>프로젝트 </a:t>
            </a:r>
            <a:r>
              <a:rPr lang="ko-KR" altLang="en-US" sz="2800" dirty="0">
                <a:latin typeface="Malgun Gothic"/>
                <a:ea typeface="Malgun Gothic"/>
              </a:rPr>
              <a:t>수행조직도</a:t>
            </a:r>
            <a:endParaRPr lang="ko-KR" sz="2800" dirty="0">
              <a:latin typeface="Malgun Gothic"/>
              <a:ea typeface="Malgun Gothic"/>
            </a:endParaRPr>
          </a:p>
          <a:p>
            <a:r>
              <a:rPr lang="ko-KR" altLang="en-US" sz="2800" dirty="0">
                <a:latin typeface="Malgun Gothic"/>
                <a:ea typeface="Malgun Gothic"/>
              </a:rPr>
              <a:t>고객 요구사항</a:t>
            </a:r>
            <a:endParaRPr lang="ko-KR" sz="2800" dirty="0">
              <a:ea typeface="+mn-lt"/>
              <a:cs typeface="+mn-lt"/>
            </a:endParaRPr>
          </a:p>
          <a:p>
            <a:r>
              <a:rPr lang="ko-KR" sz="2800" dirty="0">
                <a:latin typeface="Malgun Gothic"/>
                <a:ea typeface="Malgun Gothic"/>
              </a:rPr>
              <a:t>제작 </a:t>
            </a:r>
            <a:r>
              <a:rPr lang="ko-KR" altLang="en-US" sz="2800" dirty="0">
                <a:latin typeface="Malgun Gothic"/>
                <a:ea typeface="Malgun Gothic"/>
              </a:rPr>
              <a:t>일정</a:t>
            </a:r>
            <a:endParaRPr lang="ko-KR" altLang="en-US" sz="28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800" dirty="0">
                <a:ea typeface="맑은 고딕"/>
              </a:rPr>
              <a:t>프로젝트 구성도</a:t>
            </a:r>
          </a:p>
          <a:p>
            <a:r>
              <a:rPr lang="ko-KR" altLang="en-US" sz="2800" dirty="0">
                <a:ea typeface="맑은 고딕"/>
              </a:rPr>
              <a:t>GitHub 활용</a:t>
            </a:r>
          </a:p>
          <a:p>
            <a:r>
              <a:rPr lang="ko-KR" altLang="en-US" sz="2800" dirty="0">
                <a:ea typeface="맑은 고딕"/>
              </a:rPr>
              <a:t>화면구성</a:t>
            </a:r>
            <a:endParaRPr lang="ko-KR" sz="20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시연</a:t>
            </a:r>
          </a:p>
          <a:p>
            <a:r>
              <a:rPr lang="ko-KR" altLang="en-US" sz="2800" dirty="0">
                <a:ea typeface="맑은 고딕"/>
              </a:rPr>
              <a:t>간단한 소스 설명</a:t>
            </a:r>
          </a:p>
          <a:p>
            <a:r>
              <a:rPr lang="ko-KR" sz="2800" dirty="0">
                <a:latin typeface="Malgun Gothic"/>
                <a:ea typeface="Malgun Gothic"/>
              </a:rPr>
              <a:t>QnA</a:t>
            </a:r>
            <a:endParaRPr lang="ko-KR" sz="2800" dirty="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B5C2D509-980A-4925-A6BF-9DDBFC91E477}"/>
              </a:ext>
            </a:extLst>
          </p:cNvPr>
          <p:cNvSpPr/>
          <p:nvPr/>
        </p:nvSpPr>
        <p:spPr>
          <a:xfrm rot="5400000">
            <a:off x="109678" y="2149656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3" y="628766"/>
            <a:ext cx="9040482" cy="6146808"/>
          </a:xfrm>
          <a:prstGeom prst="rect">
            <a:avLst/>
          </a:prstGeom>
        </p:spPr>
      </p:pic>
      <p:pic>
        <p:nvPicPr>
          <p:cNvPr id="10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F911A9F7-F2DA-4E93-BC15-28FADAFC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7244014"/>
            <a:ext cx="9083615" cy="6143480"/>
          </a:xfrm>
          <a:prstGeom prst="rect">
            <a:avLst/>
          </a:prstGeom>
        </p:spPr>
      </p:pic>
      <p:pic>
        <p:nvPicPr>
          <p:cNvPr id="12" name="그림 15">
            <a:extLst>
              <a:ext uri="{FF2B5EF4-FFF2-40B4-BE49-F238E27FC236}">
                <a16:creationId xmlns="" xmlns:a16="http://schemas.microsoft.com/office/drawing/2014/main" id="{2BF7043A-CCB2-4CD5-9F77-58DC49208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230" y="7049045"/>
            <a:ext cx="9126747" cy="60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080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smtClean="0">
                <a:latin typeface="Malgun Gothic"/>
                <a:ea typeface="Malgun Gothic"/>
              </a:rPr>
              <a:t>프로젝트 </a:t>
            </a:r>
            <a:r>
              <a:rPr lang="ko-KR" altLang="en-US" sz="2800" dirty="0">
                <a:latin typeface="Malgun Gothic"/>
                <a:ea typeface="Malgun Gothic"/>
              </a:rPr>
              <a:t>수행조직도</a:t>
            </a:r>
            <a:endParaRPr lang="ko-KR" sz="2800" dirty="0">
              <a:latin typeface="Malgun Gothic"/>
              <a:ea typeface="Malgun Gothic"/>
            </a:endParaRPr>
          </a:p>
          <a:p>
            <a:r>
              <a:rPr lang="ko-KR" altLang="en-US" sz="2800" dirty="0">
                <a:latin typeface="Malgun Gothic"/>
                <a:ea typeface="Malgun Gothic"/>
              </a:rPr>
              <a:t>고객 요구사항</a:t>
            </a:r>
            <a:endParaRPr lang="ko-KR" sz="2800" dirty="0">
              <a:ea typeface="+mn-lt"/>
              <a:cs typeface="+mn-lt"/>
            </a:endParaRPr>
          </a:p>
          <a:p>
            <a:r>
              <a:rPr lang="ko-KR" sz="2800" dirty="0">
                <a:latin typeface="Malgun Gothic"/>
                <a:ea typeface="Malgun Gothic"/>
              </a:rPr>
              <a:t>제작 </a:t>
            </a:r>
            <a:r>
              <a:rPr lang="ko-KR" altLang="en-US" sz="2800" dirty="0">
                <a:latin typeface="Malgun Gothic"/>
                <a:ea typeface="Malgun Gothic"/>
              </a:rPr>
              <a:t>일정</a:t>
            </a:r>
            <a:endParaRPr lang="ko-KR" altLang="en-US" sz="28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800" dirty="0">
                <a:ea typeface="맑은 고딕"/>
              </a:rPr>
              <a:t>프로젝트 구성도</a:t>
            </a:r>
          </a:p>
          <a:p>
            <a:r>
              <a:rPr lang="ko-KR" altLang="en-US" sz="2800" dirty="0">
                <a:ea typeface="맑은 고딕"/>
              </a:rPr>
              <a:t>GitHub 활용</a:t>
            </a:r>
          </a:p>
          <a:p>
            <a:r>
              <a:rPr lang="ko-KR" altLang="en-US" sz="2800" dirty="0">
                <a:ea typeface="맑은 고딕"/>
              </a:rPr>
              <a:t>화면구성</a:t>
            </a:r>
            <a:endParaRPr lang="ko-KR" sz="20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시연</a:t>
            </a:r>
          </a:p>
          <a:p>
            <a:r>
              <a:rPr lang="ko-KR" altLang="en-US" sz="2800" dirty="0">
                <a:ea typeface="맑은 고딕"/>
              </a:rPr>
              <a:t>간단한 소스 설명</a:t>
            </a:r>
          </a:p>
          <a:p>
            <a:r>
              <a:rPr lang="ko-KR" sz="2800" dirty="0">
                <a:latin typeface="Malgun Gothic"/>
                <a:ea typeface="Malgun Gothic"/>
              </a:rPr>
              <a:t>QnA</a:t>
            </a:r>
            <a:endParaRPr lang="ko-KR" sz="2800" dirty="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B5C2D509-980A-4925-A6BF-9DDBFC91E477}"/>
              </a:ext>
            </a:extLst>
          </p:cNvPr>
          <p:cNvSpPr/>
          <p:nvPr/>
        </p:nvSpPr>
        <p:spPr>
          <a:xfrm rot="5400000">
            <a:off x="109678" y="2566599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="" xmlns:a16="http://schemas.microsoft.com/office/drawing/2014/main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362" y="607988"/>
            <a:ext cx="9126747" cy="60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752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B5C2D509-980A-4925-A6BF-9DDBFC91E477}"/>
              </a:ext>
            </a:extLst>
          </p:cNvPr>
          <p:cNvSpPr/>
          <p:nvPr/>
        </p:nvSpPr>
        <p:spPr>
          <a:xfrm rot="5400000">
            <a:off x="109678" y="3012297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="" xmlns:a16="http://schemas.microsoft.com/office/drawing/2014/main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299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="" xmlns:a16="http://schemas.microsoft.com/office/drawing/2014/main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4308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="" xmlns:a16="http://schemas.microsoft.com/office/drawing/2014/main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001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CONTEXT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796059762"/>
              </p:ext>
            </p:extLst>
          </p:nvPr>
        </p:nvGraphicFramePr>
        <p:xfrm>
          <a:off x="1705429" y="10873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473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="" xmlns:a16="http://schemas.microsoft.com/office/drawing/2014/main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  <p:pic>
        <p:nvPicPr>
          <p:cNvPr id="13" name="그림 1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1443292-F5FA-439A-935A-503B1EF9B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2400" y="464576"/>
            <a:ext cx="12155311" cy="7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347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="" xmlns:a16="http://schemas.microsoft.com/office/drawing/2014/main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  <p:pic>
        <p:nvPicPr>
          <p:cNvPr id="16" name="그림 1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B67B527F-CAC3-40AA-99D1-AFBFDAF8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313" y="775927"/>
            <a:ext cx="10815981" cy="63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415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01.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개요 및 목표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528225988"/>
              </p:ext>
            </p:extLst>
          </p:nvPr>
        </p:nvGraphicFramePr>
        <p:xfrm>
          <a:off x="1758496" y="1086305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639900925"/>
              </p:ext>
            </p:extLst>
          </p:nvPr>
        </p:nvGraphicFramePr>
        <p:xfrm>
          <a:off x="1758496" y="3385649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143125" y="2657475"/>
            <a:ext cx="8172450" cy="5810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DB SQL </a:t>
            </a:r>
            <a:r>
              <a:rPr lang="ko-KR" altLang="en-US" dirty="0" smtClean="0">
                <a:solidFill>
                  <a:schemeClr val="tx1"/>
                </a:solidFill>
              </a:rPr>
              <a:t>강의를 듣고 배운 것을 활용한다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57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02.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수행 조직도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34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03.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고객 요구사항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6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04.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제작 일정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20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05.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구성도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06. </a:t>
            </a:r>
            <a:r>
              <a:rPr lang="en-US" altLang="ko-KR" sz="3600" dirty="0" err="1" smtClean="0">
                <a:solidFill>
                  <a:schemeClr val="bg1"/>
                </a:solidFill>
                <a:ea typeface="맑은 고딕"/>
              </a:rPr>
              <a:t>GitHub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활용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6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07.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화면 구성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73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241</Words>
  <Application>Microsoft Office PowerPoint</Application>
  <PresentationFormat>사용자 지정</PresentationFormat>
  <Paragraphs>103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291</cp:revision>
  <dcterms:created xsi:type="dcterms:W3CDTF">2012-07-30T17:18:39Z</dcterms:created>
  <dcterms:modified xsi:type="dcterms:W3CDTF">2020-09-09T09:23:44Z</dcterms:modified>
</cp:coreProperties>
</file>