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023B5-45BD-4A51-A7EA-D43DF7D918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D3E1D3-D444-4CD1-B9B7-8606AE4E166C}">
      <dgm:prSet phldrT="[텍스트]"/>
      <dgm:spPr/>
      <dgm:t>
        <a:bodyPr/>
        <a:lstStyle/>
        <a:p>
          <a:pPr latinLnBrk="1"/>
          <a:r>
            <a:rPr lang="ko-KR" altLang="en-US" dirty="0" smtClean="0"/>
            <a:t>개발</a:t>
          </a:r>
          <a:endParaRPr lang="ko-KR" altLang="en-US" dirty="0"/>
        </a:p>
      </dgm:t>
    </dgm:pt>
    <dgm:pt modelId="{78941597-9A8D-489E-992F-74F5532EA976}" type="parTrans" cxnId="{7907F4C7-973E-48C1-95AE-946E329A3081}">
      <dgm:prSet/>
      <dgm:spPr/>
      <dgm:t>
        <a:bodyPr/>
        <a:lstStyle/>
        <a:p>
          <a:pPr latinLnBrk="1"/>
          <a:endParaRPr lang="ko-KR" altLang="en-US"/>
        </a:p>
      </dgm:t>
    </dgm:pt>
    <dgm:pt modelId="{20C5FB2F-19F3-4027-BAB7-5AFE66543F13}" type="sibTrans" cxnId="{7907F4C7-973E-48C1-95AE-946E329A3081}">
      <dgm:prSet/>
      <dgm:spPr/>
      <dgm:t>
        <a:bodyPr/>
        <a:lstStyle/>
        <a:p>
          <a:pPr latinLnBrk="1"/>
          <a:endParaRPr lang="ko-KR" altLang="en-US"/>
        </a:p>
      </dgm:t>
    </dgm:pt>
    <dgm:pt modelId="{82EB0166-A59C-4D4F-9521-2193D7DC3DC9}">
      <dgm:prSet phldrT="[텍스트]"/>
      <dgm:spPr/>
      <dgm:t>
        <a:bodyPr/>
        <a:lstStyle/>
        <a:p>
          <a:pPr latinLnBrk="1"/>
          <a:r>
            <a:rPr lang="ko-KR" altLang="en-US" dirty="0" smtClean="0"/>
            <a:t>우종훈</a:t>
          </a:r>
          <a:endParaRPr lang="en-US" altLang="ko-KR" dirty="0" smtClean="0"/>
        </a:p>
      </dgm:t>
    </dgm:pt>
    <dgm:pt modelId="{E090540B-A2EB-40BC-840C-615F05870A13}" type="parTrans" cxnId="{E7E10F8A-4604-4424-8C62-78412D310C47}">
      <dgm:prSet/>
      <dgm:spPr/>
      <dgm:t>
        <a:bodyPr/>
        <a:lstStyle/>
        <a:p>
          <a:pPr latinLnBrk="1"/>
          <a:endParaRPr lang="ko-KR" altLang="en-US"/>
        </a:p>
      </dgm:t>
    </dgm:pt>
    <dgm:pt modelId="{BAF58AD6-AEB5-40E8-9BEE-253453A68F12}" type="sibTrans" cxnId="{E7E10F8A-4604-4424-8C62-78412D310C47}">
      <dgm:prSet/>
      <dgm:spPr/>
      <dgm:t>
        <a:bodyPr/>
        <a:lstStyle/>
        <a:p>
          <a:pPr latinLnBrk="1"/>
          <a:endParaRPr lang="ko-KR" altLang="en-US"/>
        </a:p>
      </dgm:t>
    </dgm:pt>
    <dgm:pt modelId="{8B7081E9-C644-4637-8F63-8A42FE39B830}">
      <dgm:prSet phldrT="[텍스트]"/>
      <dgm:spPr/>
      <dgm:t>
        <a:bodyPr/>
        <a:lstStyle/>
        <a:p>
          <a:pPr latinLnBrk="1"/>
          <a:r>
            <a:rPr lang="ko-KR" altLang="en-US" dirty="0" smtClean="0"/>
            <a:t>허선용</a:t>
          </a:r>
          <a:endParaRPr lang="ko-KR" altLang="en-US" dirty="0"/>
        </a:p>
      </dgm:t>
    </dgm:pt>
    <dgm:pt modelId="{8943C20F-96F7-4969-9A95-6247BC0F1442}" type="parTrans" cxnId="{F80CC08D-6CD3-4A17-994D-B1EC547A96B2}">
      <dgm:prSet/>
      <dgm:spPr/>
      <dgm:t>
        <a:bodyPr/>
        <a:lstStyle/>
        <a:p>
          <a:pPr latinLnBrk="1"/>
          <a:endParaRPr lang="ko-KR" altLang="en-US"/>
        </a:p>
      </dgm:t>
    </dgm:pt>
    <dgm:pt modelId="{A2C2B09C-977A-44BC-91AD-1422B44885AD}" type="sibTrans" cxnId="{F80CC08D-6CD3-4A17-994D-B1EC547A96B2}">
      <dgm:prSet/>
      <dgm:spPr/>
      <dgm:t>
        <a:bodyPr/>
        <a:lstStyle/>
        <a:p>
          <a:pPr latinLnBrk="1"/>
          <a:endParaRPr lang="ko-KR" altLang="en-US"/>
        </a:p>
      </dgm:t>
    </dgm:pt>
    <dgm:pt modelId="{87FB6C62-3F76-436E-BEAA-E06ED8C6EAA8}">
      <dgm:prSet phldrT="[텍스트]"/>
      <dgm:spPr/>
      <dgm:t>
        <a:bodyPr/>
        <a:lstStyle/>
        <a:p>
          <a:pPr latinLnBrk="1"/>
          <a:r>
            <a:rPr lang="ko-KR" altLang="en-US" dirty="0" smtClean="0"/>
            <a:t>화면기능정의</a:t>
          </a:r>
          <a:endParaRPr lang="ko-KR" altLang="en-US" dirty="0"/>
        </a:p>
      </dgm:t>
    </dgm:pt>
    <dgm:pt modelId="{B4D43625-8D13-456E-B4CD-071BAF9C5904}" type="parTrans" cxnId="{0637090F-484E-4C9E-B78C-0D993762700A}">
      <dgm:prSet/>
      <dgm:spPr/>
      <dgm:t>
        <a:bodyPr/>
        <a:lstStyle/>
        <a:p>
          <a:pPr latinLnBrk="1"/>
          <a:endParaRPr lang="ko-KR" altLang="en-US"/>
        </a:p>
      </dgm:t>
    </dgm:pt>
    <dgm:pt modelId="{34FEB4B4-EEA3-4062-BCCB-07CFD571267A}" type="sibTrans" cxnId="{0637090F-484E-4C9E-B78C-0D993762700A}">
      <dgm:prSet/>
      <dgm:spPr/>
      <dgm:t>
        <a:bodyPr/>
        <a:lstStyle/>
        <a:p>
          <a:pPr latinLnBrk="1"/>
          <a:endParaRPr lang="ko-KR" altLang="en-US"/>
        </a:p>
      </dgm:t>
    </dgm:pt>
    <dgm:pt modelId="{F0AF64CB-E4D3-4341-953B-F892BB485F8B}">
      <dgm:prSet phldrT="[텍스트]"/>
      <dgm:spPr/>
      <dgm:t>
        <a:bodyPr/>
        <a:lstStyle/>
        <a:p>
          <a:pPr latinLnBrk="1"/>
          <a:r>
            <a:rPr lang="ko-KR" altLang="en-US" dirty="0" smtClean="0"/>
            <a:t>송진영</a:t>
          </a:r>
          <a:endParaRPr lang="ko-KR" altLang="en-US" dirty="0"/>
        </a:p>
      </dgm:t>
    </dgm:pt>
    <dgm:pt modelId="{D53C657A-DFC5-4AFD-968D-0D096E4B8777}" type="parTrans" cxnId="{A8685B47-9742-416F-8D13-B9AEA7618B6C}">
      <dgm:prSet/>
      <dgm:spPr/>
      <dgm:t>
        <a:bodyPr/>
        <a:lstStyle/>
        <a:p>
          <a:pPr latinLnBrk="1"/>
          <a:endParaRPr lang="ko-KR" altLang="en-US"/>
        </a:p>
      </dgm:t>
    </dgm:pt>
    <dgm:pt modelId="{3BFE52B6-6608-49B3-9114-D827A5F92FAB}" type="sibTrans" cxnId="{A8685B47-9742-416F-8D13-B9AEA7618B6C}">
      <dgm:prSet/>
      <dgm:spPr/>
      <dgm:t>
        <a:bodyPr/>
        <a:lstStyle/>
        <a:p>
          <a:pPr latinLnBrk="1"/>
          <a:endParaRPr lang="ko-KR" altLang="en-US"/>
        </a:p>
      </dgm:t>
    </dgm:pt>
    <dgm:pt modelId="{7A0D5292-F975-4409-A002-5BE38924A9FE}">
      <dgm:prSet phldrT="[텍스트]"/>
      <dgm:spPr/>
      <dgm:t>
        <a:bodyPr/>
        <a:lstStyle/>
        <a:p>
          <a:pPr latinLnBrk="1"/>
          <a:r>
            <a:rPr lang="ko-KR" altLang="en-US" dirty="0" smtClean="0"/>
            <a:t>문서작성</a:t>
          </a:r>
          <a:endParaRPr lang="ko-KR" altLang="en-US" dirty="0"/>
        </a:p>
      </dgm:t>
    </dgm:pt>
    <dgm:pt modelId="{99A2DD46-D9AA-4C48-8096-63CEB249CE13}" type="parTrans" cxnId="{DD82DF43-9840-4527-A68C-3E5C2D84D4D6}">
      <dgm:prSet/>
      <dgm:spPr/>
      <dgm:t>
        <a:bodyPr/>
        <a:lstStyle/>
        <a:p>
          <a:pPr latinLnBrk="1"/>
          <a:endParaRPr lang="ko-KR" altLang="en-US"/>
        </a:p>
      </dgm:t>
    </dgm:pt>
    <dgm:pt modelId="{210E8A8A-0F49-41B7-99CD-2BE913E6113F}" type="sibTrans" cxnId="{DD82DF43-9840-4527-A68C-3E5C2D84D4D6}">
      <dgm:prSet/>
      <dgm:spPr/>
      <dgm:t>
        <a:bodyPr/>
        <a:lstStyle/>
        <a:p>
          <a:pPr latinLnBrk="1"/>
          <a:endParaRPr lang="ko-KR" altLang="en-US"/>
        </a:p>
      </dgm:t>
    </dgm:pt>
    <dgm:pt modelId="{EB5C52CB-92CC-4EB2-BB13-9474B233DBF2}">
      <dgm:prSet phldrT="[텍스트]"/>
      <dgm:spPr/>
      <dgm:t>
        <a:bodyPr/>
        <a:lstStyle/>
        <a:p>
          <a:pPr latinLnBrk="1"/>
          <a:r>
            <a:rPr lang="ko-KR" altLang="en-US" dirty="0" smtClean="0"/>
            <a:t>곽상우</a:t>
          </a:r>
          <a:endParaRPr lang="ko-KR" altLang="en-US" dirty="0"/>
        </a:p>
      </dgm:t>
    </dgm:pt>
    <dgm:pt modelId="{0758FF84-991F-4412-8272-578E42066F4D}" type="parTrans" cxnId="{EE3F5F84-44A0-4D0E-AB0B-31F330B291A4}">
      <dgm:prSet/>
      <dgm:spPr/>
      <dgm:t>
        <a:bodyPr/>
        <a:lstStyle/>
        <a:p>
          <a:pPr latinLnBrk="1"/>
          <a:endParaRPr lang="ko-KR" altLang="en-US"/>
        </a:p>
      </dgm:t>
    </dgm:pt>
    <dgm:pt modelId="{D94998AD-B88E-4910-9D4E-E1AB4CE0062A}" type="sibTrans" cxnId="{EE3F5F84-44A0-4D0E-AB0B-31F330B291A4}">
      <dgm:prSet/>
      <dgm:spPr/>
      <dgm:t>
        <a:bodyPr/>
        <a:lstStyle/>
        <a:p>
          <a:pPr latinLnBrk="1"/>
          <a:endParaRPr lang="ko-KR" altLang="en-US"/>
        </a:p>
      </dgm:t>
    </dgm:pt>
    <dgm:pt modelId="{5F620231-3A30-49EB-AD2B-1A75ABB87BC7}">
      <dgm:prSet phldrT="[텍스트]"/>
      <dgm:spPr/>
      <dgm:t>
        <a:bodyPr/>
        <a:lstStyle/>
        <a:p>
          <a:pPr latinLnBrk="1"/>
          <a:r>
            <a:rPr lang="ko-KR" altLang="en-US" dirty="0" smtClean="0"/>
            <a:t>이수민</a:t>
          </a:r>
          <a:endParaRPr lang="ko-KR" altLang="en-US" dirty="0"/>
        </a:p>
      </dgm:t>
    </dgm:pt>
    <dgm:pt modelId="{3344505B-9B09-43A8-B7B5-A5833B5FABED}" type="parTrans" cxnId="{FB669E0E-987E-4E8C-BA4E-D08CB29B8403}">
      <dgm:prSet/>
      <dgm:spPr/>
      <dgm:t>
        <a:bodyPr/>
        <a:lstStyle/>
        <a:p>
          <a:pPr latinLnBrk="1"/>
          <a:endParaRPr lang="ko-KR" altLang="en-US"/>
        </a:p>
      </dgm:t>
    </dgm:pt>
    <dgm:pt modelId="{0A779134-F4FE-4188-AFE0-8800C74F465F}" type="sibTrans" cxnId="{FB669E0E-987E-4E8C-BA4E-D08CB29B8403}">
      <dgm:prSet/>
      <dgm:spPr/>
      <dgm:t>
        <a:bodyPr/>
        <a:lstStyle/>
        <a:p>
          <a:pPr latinLnBrk="1"/>
          <a:endParaRPr lang="ko-KR" altLang="en-US"/>
        </a:p>
      </dgm:t>
    </dgm:pt>
    <dgm:pt modelId="{F6010C42-0B53-4660-8928-51F0026430D1}">
      <dgm:prSet phldrT="[텍스트]"/>
      <dgm:spPr/>
      <dgm:t>
        <a:bodyPr/>
        <a:lstStyle/>
        <a:p>
          <a:pPr latinLnBrk="1"/>
          <a:r>
            <a:rPr lang="ko-KR" altLang="en-US" dirty="0" smtClean="0"/>
            <a:t>송진영</a:t>
          </a:r>
          <a:endParaRPr lang="ko-KR" altLang="en-US" dirty="0"/>
        </a:p>
      </dgm:t>
    </dgm:pt>
    <dgm:pt modelId="{1313C70D-63C3-4D9E-B8D6-76FB38D80A5A}" type="parTrans" cxnId="{370379F0-8778-4E1B-98BF-F86F26172A6A}">
      <dgm:prSet/>
      <dgm:spPr/>
      <dgm:t>
        <a:bodyPr/>
        <a:lstStyle/>
        <a:p>
          <a:pPr latinLnBrk="1"/>
          <a:endParaRPr lang="ko-KR" altLang="en-US"/>
        </a:p>
      </dgm:t>
    </dgm:pt>
    <dgm:pt modelId="{48FAB0F6-6672-4102-AF24-94E09757FFA9}" type="sibTrans" cxnId="{370379F0-8778-4E1B-98BF-F86F26172A6A}">
      <dgm:prSet/>
      <dgm:spPr/>
      <dgm:t>
        <a:bodyPr/>
        <a:lstStyle/>
        <a:p>
          <a:pPr latinLnBrk="1"/>
          <a:endParaRPr lang="ko-KR" altLang="en-US"/>
        </a:p>
      </dgm:t>
    </dgm:pt>
    <dgm:pt modelId="{B64121BE-2F3C-4693-9233-F0278425D880}">
      <dgm:prSet phldrT="[텍스트]"/>
      <dgm:spPr/>
      <dgm:t>
        <a:bodyPr/>
        <a:lstStyle/>
        <a:p>
          <a:pPr latinLnBrk="1"/>
          <a:r>
            <a:rPr lang="ko-KR" altLang="en-US" dirty="0" smtClean="0"/>
            <a:t>최원석</a:t>
          </a:r>
          <a:endParaRPr lang="ko-KR" altLang="en-US" dirty="0"/>
        </a:p>
      </dgm:t>
    </dgm:pt>
    <dgm:pt modelId="{CC5BDAB2-5F2F-45CA-AC10-7349CCB29105}" type="parTrans" cxnId="{0F6AF30C-A918-4F0B-97D1-38AB72A93BA6}">
      <dgm:prSet/>
      <dgm:spPr/>
      <dgm:t>
        <a:bodyPr/>
        <a:lstStyle/>
        <a:p>
          <a:pPr latinLnBrk="1"/>
          <a:endParaRPr lang="ko-KR" altLang="en-US"/>
        </a:p>
      </dgm:t>
    </dgm:pt>
    <dgm:pt modelId="{1DB93ED1-ACF3-4814-83DB-5D360825EC02}" type="sibTrans" cxnId="{0F6AF30C-A918-4F0B-97D1-38AB72A93BA6}">
      <dgm:prSet/>
      <dgm:spPr/>
      <dgm:t>
        <a:bodyPr/>
        <a:lstStyle/>
        <a:p>
          <a:pPr latinLnBrk="1"/>
          <a:endParaRPr lang="ko-KR" altLang="en-US"/>
        </a:p>
      </dgm:t>
    </dgm:pt>
    <dgm:pt modelId="{8EB756ED-4099-4C44-BE6A-88A6E9C1D689}" type="pres">
      <dgm:prSet presAssocID="{A4A023B5-45BD-4A51-A7EA-D43DF7D918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82ABC9-7A6B-4710-82AF-12129BBA07FB}" type="pres">
      <dgm:prSet presAssocID="{33D3E1D3-D444-4CD1-B9B7-8606AE4E166C}" presName="root" presStyleCnt="0"/>
      <dgm:spPr/>
    </dgm:pt>
    <dgm:pt modelId="{024A8292-B8E0-4D73-97E1-585153BA062E}" type="pres">
      <dgm:prSet presAssocID="{33D3E1D3-D444-4CD1-B9B7-8606AE4E166C}" presName="rootComposite" presStyleCnt="0"/>
      <dgm:spPr/>
    </dgm:pt>
    <dgm:pt modelId="{111E402B-DA7E-43EC-AACD-FF9A6F790E72}" type="pres">
      <dgm:prSet presAssocID="{33D3E1D3-D444-4CD1-B9B7-8606AE4E166C}" presName="rootText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1A88619-8315-45B8-9D16-74BE4131EB9B}" type="pres">
      <dgm:prSet presAssocID="{33D3E1D3-D444-4CD1-B9B7-8606AE4E166C}" presName="rootConnecto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FD0EB5D-801A-47AF-B97A-05BE902AF52D}" type="pres">
      <dgm:prSet presAssocID="{33D3E1D3-D444-4CD1-B9B7-8606AE4E166C}" presName="childShape" presStyleCnt="0"/>
      <dgm:spPr/>
    </dgm:pt>
    <dgm:pt modelId="{FB8AD5F6-3AAD-4914-877B-F431846DEA4D}" type="pres">
      <dgm:prSet presAssocID="{E090540B-A2EB-40BC-840C-615F05870A13}" presName="Name13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4733DBE-ADB4-4DD4-A7AB-C88B3083E3FC}" type="pres">
      <dgm:prSet presAssocID="{82EB0166-A59C-4D4F-9521-2193D7DC3DC9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4DEA82-8707-4EAE-B001-918773D3F961}" type="pres">
      <dgm:prSet presAssocID="{8943C20F-96F7-4969-9A95-6247BC0F1442}" presName="Name13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B2B767C-3B2B-4523-AD50-1FA18915D795}" type="pres">
      <dgm:prSet presAssocID="{8B7081E9-C644-4637-8F63-8A42FE39B830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D5FFFB-98DB-40FA-92AC-694EAE984B1C}" type="pres">
      <dgm:prSet presAssocID="{0758FF84-991F-4412-8272-578E42066F4D}" presName="Name13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2293E8D-9C20-4BA1-BFA5-E50C9176329C}" type="pres">
      <dgm:prSet presAssocID="{EB5C52CB-92CC-4EB2-BB13-9474B233DBF2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214327-E1BC-4F24-BC87-92C0CB9BC8C0}" type="pres">
      <dgm:prSet presAssocID="{3344505B-9B09-43A8-B7B5-A5833B5FABED}" presName="Name13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418F88D0-7B14-4AB7-95F0-7F12B450C10C}" type="pres">
      <dgm:prSet presAssocID="{5F620231-3A30-49EB-AD2B-1A75ABB87BC7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022D41-325A-49F6-8AA4-FBC8B60D49D9}" type="pres">
      <dgm:prSet presAssocID="{87FB6C62-3F76-436E-BEAA-E06ED8C6EAA8}" presName="root" presStyleCnt="0"/>
      <dgm:spPr/>
    </dgm:pt>
    <dgm:pt modelId="{86988546-BC01-4337-83D2-E0BF846F81BD}" type="pres">
      <dgm:prSet presAssocID="{87FB6C62-3F76-436E-BEAA-E06ED8C6EAA8}" presName="rootComposite" presStyleCnt="0"/>
      <dgm:spPr/>
    </dgm:pt>
    <dgm:pt modelId="{F141F9E1-BC55-478C-A41D-73352A7B932C}" type="pres">
      <dgm:prSet presAssocID="{87FB6C62-3F76-436E-BEAA-E06ED8C6EAA8}" presName="rootTex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DCDE8BD-B00E-4606-9A12-21029320C895}" type="pres">
      <dgm:prSet presAssocID="{87FB6C62-3F76-436E-BEAA-E06ED8C6EAA8}" presName="rootConnecto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8592093-3A0C-417A-85EC-E2E8C2F05575}" type="pres">
      <dgm:prSet presAssocID="{87FB6C62-3F76-436E-BEAA-E06ED8C6EAA8}" presName="childShape" presStyleCnt="0"/>
      <dgm:spPr/>
    </dgm:pt>
    <dgm:pt modelId="{767DA6EC-2CDA-4E2C-AA57-D422FE237FF3}" type="pres">
      <dgm:prSet presAssocID="{D53C657A-DFC5-4AFD-968D-0D096E4B8777}" presName="Name13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84486777-1A4C-4718-A81F-FB78D8405EE5}" type="pres">
      <dgm:prSet presAssocID="{F0AF64CB-E4D3-4341-953B-F892BB485F8B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C05E2F-1937-4B00-9FE8-CD7845C63DF0}" type="pres">
      <dgm:prSet presAssocID="{7A0D5292-F975-4409-A002-5BE38924A9FE}" presName="root" presStyleCnt="0"/>
      <dgm:spPr/>
    </dgm:pt>
    <dgm:pt modelId="{D52F5F1B-20AD-4B19-8DB6-3EBD2FAAD19C}" type="pres">
      <dgm:prSet presAssocID="{7A0D5292-F975-4409-A002-5BE38924A9FE}" presName="rootComposite" presStyleCnt="0"/>
      <dgm:spPr/>
    </dgm:pt>
    <dgm:pt modelId="{B7D7D561-6544-40B6-B154-D545FCEFB03C}" type="pres">
      <dgm:prSet presAssocID="{7A0D5292-F975-4409-A002-5BE38924A9FE}" presName="rootText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E66863E-307C-450D-85D5-22BE9E60538D}" type="pres">
      <dgm:prSet presAssocID="{7A0D5292-F975-4409-A002-5BE38924A9FE}" presName="rootConnecto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0F38C24-3282-4B1F-8A0A-50F060D12744}" type="pres">
      <dgm:prSet presAssocID="{7A0D5292-F975-4409-A002-5BE38924A9FE}" presName="childShape" presStyleCnt="0"/>
      <dgm:spPr/>
    </dgm:pt>
    <dgm:pt modelId="{0DA63424-FA92-4B75-8102-D63A8726DB80}" type="pres">
      <dgm:prSet presAssocID="{1313C70D-63C3-4D9E-B8D6-76FB38D80A5A}" presName="Name13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9848318-2200-4680-8629-17E0B57275ED}" type="pres">
      <dgm:prSet presAssocID="{F6010C42-0B53-4660-8928-51F0026430D1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C1D00A-CEE0-4264-82F5-49F5BF24D601}" type="pres">
      <dgm:prSet presAssocID="{CC5BDAB2-5F2F-45CA-AC10-7349CCB29105}" presName="Name13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A27CEE2-64FF-4AE7-851B-8C4287278C1A}" type="pres">
      <dgm:prSet presAssocID="{B64121BE-2F3C-4693-9233-F0278425D880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3F5F84-44A0-4D0E-AB0B-31F330B291A4}" srcId="{33D3E1D3-D444-4CD1-B9B7-8606AE4E166C}" destId="{EB5C52CB-92CC-4EB2-BB13-9474B233DBF2}" srcOrd="2" destOrd="0" parTransId="{0758FF84-991F-4412-8272-578E42066F4D}" sibTransId="{D94998AD-B88E-4910-9D4E-E1AB4CE0062A}"/>
    <dgm:cxn modelId="{A8685B47-9742-416F-8D13-B9AEA7618B6C}" srcId="{87FB6C62-3F76-436E-BEAA-E06ED8C6EAA8}" destId="{F0AF64CB-E4D3-4341-953B-F892BB485F8B}" srcOrd="0" destOrd="0" parTransId="{D53C657A-DFC5-4AFD-968D-0D096E4B8777}" sibTransId="{3BFE52B6-6608-49B3-9114-D827A5F92FAB}"/>
    <dgm:cxn modelId="{6EDFBE61-4311-49B8-87E2-C6061A4D3D14}" type="presOf" srcId="{7A0D5292-F975-4409-A002-5BE38924A9FE}" destId="{2E66863E-307C-450D-85D5-22BE9E60538D}" srcOrd="1" destOrd="0" presId="urn:microsoft.com/office/officeart/2005/8/layout/hierarchy3"/>
    <dgm:cxn modelId="{0F6AF30C-A918-4F0B-97D1-38AB72A93BA6}" srcId="{7A0D5292-F975-4409-A002-5BE38924A9FE}" destId="{B64121BE-2F3C-4693-9233-F0278425D880}" srcOrd="1" destOrd="0" parTransId="{CC5BDAB2-5F2F-45CA-AC10-7349CCB29105}" sibTransId="{1DB93ED1-ACF3-4814-83DB-5D360825EC02}"/>
    <dgm:cxn modelId="{AFB54796-D503-49A4-9571-5948C388F17F}" type="presOf" srcId="{D53C657A-DFC5-4AFD-968D-0D096E4B8777}" destId="{767DA6EC-2CDA-4E2C-AA57-D422FE237FF3}" srcOrd="0" destOrd="0" presId="urn:microsoft.com/office/officeart/2005/8/layout/hierarchy3"/>
    <dgm:cxn modelId="{DD82DF43-9840-4527-A68C-3E5C2D84D4D6}" srcId="{A4A023B5-45BD-4A51-A7EA-D43DF7D91837}" destId="{7A0D5292-F975-4409-A002-5BE38924A9FE}" srcOrd="2" destOrd="0" parTransId="{99A2DD46-D9AA-4C48-8096-63CEB249CE13}" sibTransId="{210E8A8A-0F49-41B7-99CD-2BE913E6113F}"/>
    <dgm:cxn modelId="{2BD53156-9AB4-49F4-AE2E-B36DC8FF022F}" type="presOf" srcId="{87FB6C62-3F76-436E-BEAA-E06ED8C6EAA8}" destId="{9DCDE8BD-B00E-4606-9A12-21029320C895}" srcOrd="1" destOrd="0" presId="urn:microsoft.com/office/officeart/2005/8/layout/hierarchy3"/>
    <dgm:cxn modelId="{5F6FA2B5-09A7-4453-9231-66DB36872365}" type="presOf" srcId="{8943C20F-96F7-4969-9A95-6247BC0F1442}" destId="{B94DEA82-8707-4EAE-B001-918773D3F961}" srcOrd="0" destOrd="0" presId="urn:microsoft.com/office/officeart/2005/8/layout/hierarchy3"/>
    <dgm:cxn modelId="{B6DAF7A8-5DB5-4617-A3AF-B0B7040FABEE}" type="presOf" srcId="{B64121BE-2F3C-4693-9233-F0278425D880}" destId="{8A27CEE2-64FF-4AE7-851B-8C4287278C1A}" srcOrd="0" destOrd="0" presId="urn:microsoft.com/office/officeart/2005/8/layout/hierarchy3"/>
    <dgm:cxn modelId="{A47A8EC9-CE0A-459D-91C0-D72F3CA75FD4}" type="presOf" srcId="{F0AF64CB-E4D3-4341-953B-F892BB485F8B}" destId="{84486777-1A4C-4718-A81F-FB78D8405EE5}" srcOrd="0" destOrd="0" presId="urn:microsoft.com/office/officeart/2005/8/layout/hierarchy3"/>
    <dgm:cxn modelId="{508CE24F-315C-496E-8B66-B5647FAAE935}" type="presOf" srcId="{3344505B-9B09-43A8-B7B5-A5833B5FABED}" destId="{4E214327-E1BC-4F24-BC87-92C0CB9BC8C0}" srcOrd="0" destOrd="0" presId="urn:microsoft.com/office/officeart/2005/8/layout/hierarchy3"/>
    <dgm:cxn modelId="{03BDDE12-0170-4233-B314-15C1AAD99BC0}" type="presOf" srcId="{CC5BDAB2-5F2F-45CA-AC10-7349CCB29105}" destId="{B2C1D00A-CEE0-4264-82F5-49F5BF24D601}" srcOrd="0" destOrd="0" presId="urn:microsoft.com/office/officeart/2005/8/layout/hierarchy3"/>
    <dgm:cxn modelId="{091998C9-FF98-4CA8-8CCB-303C923F39AB}" type="presOf" srcId="{87FB6C62-3F76-436E-BEAA-E06ED8C6EAA8}" destId="{F141F9E1-BC55-478C-A41D-73352A7B932C}" srcOrd="0" destOrd="0" presId="urn:microsoft.com/office/officeart/2005/8/layout/hierarchy3"/>
    <dgm:cxn modelId="{40A47966-0142-4B5E-A735-5846BE20050B}" type="presOf" srcId="{8B7081E9-C644-4637-8F63-8A42FE39B830}" destId="{9B2B767C-3B2B-4523-AD50-1FA18915D795}" srcOrd="0" destOrd="0" presId="urn:microsoft.com/office/officeart/2005/8/layout/hierarchy3"/>
    <dgm:cxn modelId="{F80CC08D-6CD3-4A17-994D-B1EC547A96B2}" srcId="{33D3E1D3-D444-4CD1-B9B7-8606AE4E166C}" destId="{8B7081E9-C644-4637-8F63-8A42FE39B830}" srcOrd="1" destOrd="0" parTransId="{8943C20F-96F7-4969-9A95-6247BC0F1442}" sibTransId="{A2C2B09C-977A-44BC-91AD-1422B44885AD}"/>
    <dgm:cxn modelId="{E7E10F8A-4604-4424-8C62-78412D310C47}" srcId="{33D3E1D3-D444-4CD1-B9B7-8606AE4E166C}" destId="{82EB0166-A59C-4D4F-9521-2193D7DC3DC9}" srcOrd="0" destOrd="0" parTransId="{E090540B-A2EB-40BC-840C-615F05870A13}" sibTransId="{BAF58AD6-AEB5-40E8-9BEE-253453A68F12}"/>
    <dgm:cxn modelId="{8BF0BABC-4956-4465-852C-831F2CD3A5D2}" type="presOf" srcId="{A4A023B5-45BD-4A51-A7EA-D43DF7D91837}" destId="{8EB756ED-4099-4C44-BE6A-88A6E9C1D689}" srcOrd="0" destOrd="0" presId="urn:microsoft.com/office/officeart/2005/8/layout/hierarchy3"/>
    <dgm:cxn modelId="{87792EF3-5E3F-4F02-9D0D-634A83B447FC}" type="presOf" srcId="{0758FF84-991F-4412-8272-578E42066F4D}" destId="{83D5FFFB-98DB-40FA-92AC-694EAE984B1C}" srcOrd="0" destOrd="0" presId="urn:microsoft.com/office/officeart/2005/8/layout/hierarchy3"/>
    <dgm:cxn modelId="{493754CE-0C0D-45AD-9F54-C62B5E3DE07B}" type="presOf" srcId="{1313C70D-63C3-4D9E-B8D6-76FB38D80A5A}" destId="{0DA63424-FA92-4B75-8102-D63A8726DB80}" srcOrd="0" destOrd="0" presId="urn:microsoft.com/office/officeart/2005/8/layout/hierarchy3"/>
    <dgm:cxn modelId="{73553F24-4D2E-4FCB-9B9C-1F1AC2758FC4}" type="presOf" srcId="{33D3E1D3-D444-4CD1-B9B7-8606AE4E166C}" destId="{111E402B-DA7E-43EC-AACD-FF9A6F790E72}" srcOrd="0" destOrd="0" presId="urn:microsoft.com/office/officeart/2005/8/layout/hierarchy3"/>
    <dgm:cxn modelId="{7FE08165-95AB-45A2-9F55-D0F6522C5CF7}" type="presOf" srcId="{F6010C42-0B53-4660-8928-51F0026430D1}" destId="{69848318-2200-4680-8629-17E0B57275ED}" srcOrd="0" destOrd="0" presId="urn:microsoft.com/office/officeart/2005/8/layout/hierarchy3"/>
    <dgm:cxn modelId="{C6E22ACE-639F-4E5B-9477-5BFBD96A752A}" type="presOf" srcId="{7A0D5292-F975-4409-A002-5BE38924A9FE}" destId="{B7D7D561-6544-40B6-B154-D545FCEFB03C}" srcOrd="0" destOrd="0" presId="urn:microsoft.com/office/officeart/2005/8/layout/hierarchy3"/>
    <dgm:cxn modelId="{4019FBB6-76D4-4E87-993D-7D58761F76A4}" type="presOf" srcId="{E090540B-A2EB-40BC-840C-615F05870A13}" destId="{FB8AD5F6-3AAD-4914-877B-F431846DEA4D}" srcOrd="0" destOrd="0" presId="urn:microsoft.com/office/officeart/2005/8/layout/hierarchy3"/>
    <dgm:cxn modelId="{295886A1-1A0B-4519-A666-502C52338496}" type="presOf" srcId="{5F620231-3A30-49EB-AD2B-1A75ABB87BC7}" destId="{418F88D0-7B14-4AB7-95F0-7F12B450C10C}" srcOrd="0" destOrd="0" presId="urn:microsoft.com/office/officeart/2005/8/layout/hierarchy3"/>
    <dgm:cxn modelId="{2BB68455-61A4-4015-81F6-F703B38A9F98}" type="presOf" srcId="{EB5C52CB-92CC-4EB2-BB13-9474B233DBF2}" destId="{52293E8D-9C20-4BA1-BFA5-E50C9176329C}" srcOrd="0" destOrd="0" presId="urn:microsoft.com/office/officeart/2005/8/layout/hierarchy3"/>
    <dgm:cxn modelId="{7907F4C7-973E-48C1-95AE-946E329A3081}" srcId="{A4A023B5-45BD-4A51-A7EA-D43DF7D91837}" destId="{33D3E1D3-D444-4CD1-B9B7-8606AE4E166C}" srcOrd="0" destOrd="0" parTransId="{78941597-9A8D-489E-992F-74F5532EA976}" sibTransId="{20C5FB2F-19F3-4027-BAB7-5AFE66543F13}"/>
    <dgm:cxn modelId="{370379F0-8778-4E1B-98BF-F86F26172A6A}" srcId="{7A0D5292-F975-4409-A002-5BE38924A9FE}" destId="{F6010C42-0B53-4660-8928-51F0026430D1}" srcOrd="0" destOrd="0" parTransId="{1313C70D-63C3-4D9E-B8D6-76FB38D80A5A}" sibTransId="{48FAB0F6-6672-4102-AF24-94E09757FFA9}"/>
    <dgm:cxn modelId="{DE744A76-FFD8-4D81-A9E7-C42E357C08A4}" type="presOf" srcId="{33D3E1D3-D444-4CD1-B9B7-8606AE4E166C}" destId="{91A88619-8315-45B8-9D16-74BE4131EB9B}" srcOrd="1" destOrd="0" presId="urn:microsoft.com/office/officeart/2005/8/layout/hierarchy3"/>
    <dgm:cxn modelId="{0637090F-484E-4C9E-B78C-0D993762700A}" srcId="{A4A023B5-45BD-4A51-A7EA-D43DF7D91837}" destId="{87FB6C62-3F76-436E-BEAA-E06ED8C6EAA8}" srcOrd="1" destOrd="0" parTransId="{B4D43625-8D13-456E-B4CD-071BAF9C5904}" sibTransId="{34FEB4B4-EEA3-4062-BCCB-07CFD571267A}"/>
    <dgm:cxn modelId="{FB669E0E-987E-4E8C-BA4E-D08CB29B8403}" srcId="{33D3E1D3-D444-4CD1-B9B7-8606AE4E166C}" destId="{5F620231-3A30-49EB-AD2B-1A75ABB87BC7}" srcOrd="3" destOrd="0" parTransId="{3344505B-9B09-43A8-B7B5-A5833B5FABED}" sibTransId="{0A779134-F4FE-4188-AFE0-8800C74F465F}"/>
    <dgm:cxn modelId="{688C3668-8100-4498-BAE6-13F8848F891A}" type="presOf" srcId="{82EB0166-A59C-4D4F-9521-2193D7DC3DC9}" destId="{C4733DBE-ADB4-4DD4-A7AB-C88B3083E3FC}" srcOrd="0" destOrd="0" presId="urn:microsoft.com/office/officeart/2005/8/layout/hierarchy3"/>
    <dgm:cxn modelId="{8173D5F7-B3C1-4A41-A079-05B864C03F01}" type="presParOf" srcId="{8EB756ED-4099-4C44-BE6A-88A6E9C1D689}" destId="{BC82ABC9-7A6B-4710-82AF-12129BBA07FB}" srcOrd="0" destOrd="0" presId="urn:microsoft.com/office/officeart/2005/8/layout/hierarchy3"/>
    <dgm:cxn modelId="{136FF5C4-C726-4482-B5BC-CC74D9550279}" type="presParOf" srcId="{BC82ABC9-7A6B-4710-82AF-12129BBA07FB}" destId="{024A8292-B8E0-4D73-97E1-585153BA062E}" srcOrd="0" destOrd="0" presId="urn:microsoft.com/office/officeart/2005/8/layout/hierarchy3"/>
    <dgm:cxn modelId="{4DB95246-8385-45CC-965B-645E997D333B}" type="presParOf" srcId="{024A8292-B8E0-4D73-97E1-585153BA062E}" destId="{111E402B-DA7E-43EC-AACD-FF9A6F790E72}" srcOrd="0" destOrd="0" presId="urn:microsoft.com/office/officeart/2005/8/layout/hierarchy3"/>
    <dgm:cxn modelId="{C25D241D-9EED-4DEF-8F7C-A305151229B1}" type="presParOf" srcId="{024A8292-B8E0-4D73-97E1-585153BA062E}" destId="{91A88619-8315-45B8-9D16-74BE4131EB9B}" srcOrd="1" destOrd="0" presId="urn:microsoft.com/office/officeart/2005/8/layout/hierarchy3"/>
    <dgm:cxn modelId="{1A8596C3-9045-42A4-8619-31A86C533962}" type="presParOf" srcId="{BC82ABC9-7A6B-4710-82AF-12129BBA07FB}" destId="{BFD0EB5D-801A-47AF-B97A-05BE902AF52D}" srcOrd="1" destOrd="0" presId="urn:microsoft.com/office/officeart/2005/8/layout/hierarchy3"/>
    <dgm:cxn modelId="{455142C6-90DF-478C-98C4-F626DB5540ED}" type="presParOf" srcId="{BFD0EB5D-801A-47AF-B97A-05BE902AF52D}" destId="{FB8AD5F6-3AAD-4914-877B-F431846DEA4D}" srcOrd="0" destOrd="0" presId="urn:microsoft.com/office/officeart/2005/8/layout/hierarchy3"/>
    <dgm:cxn modelId="{07B6DC5F-0262-474E-B64E-BDF53FB9E2EC}" type="presParOf" srcId="{BFD0EB5D-801A-47AF-B97A-05BE902AF52D}" destId="{C4733DBE-ADB4-4DD4-A7AB-C88B3083E3FC}" srcOrd="1" destOrd="0" presId="urn:microsoft.com/office/officeart/2005/8/layout/hierarchy3"/>
    <dgm:cxn modelId="{EF7CC918-0155-414F-872E-CFEA8CDA1375}" type="presParOf" srcId="{BFD0EB5D-801A-47AF-B97A-05BE902AF52D}" destId="{B94DEA82-8707-4EAE-B001-918773D3F961}" srcOrd="2" destOrd="0" presId="urn:microsoft.com/office/officeart/2005/8/layout/hierarchy3"/>
    <dgm:cxn modelId="{57B2181E-CE47-4A1D-822C-D96719468322}" type="presParOf" srcId="{BFD0EB5D-801A-47AF-B97A-05BE902AF52D}" destId="{9B2B767C-3B2B-4523-AD50-1FA18915D795}" srcOrd="3" destOrd="0" presId="urn:microsoft.com/office/officeart/2005/8/layout/hierarchy3"/>
    <dgm:cxn modelId="{780AACD2-6AD4-4D4E-B896-9074879BC3F9}" type="presParOf" srcId="{BFD0EB5D-801A-47AF-B97A-05BE902AF52D}" destId="{83D5FFFB-98DB-40FA-92AC-694EAE984B1C}" srcOrd="4" destOrd="0" presId="urn:microsoft.com/office/officeart/2005/8/layout/hierarchy3"/>
    <dgm:cxn modelId="{E63F8EBA-522F-48CF-8CFE-2DFB29C748F8}" type="presParOf" srcId="{BFD0EB5D-801A-47AF-B97A-05BE902AF52D}" destId="{52293E8D-9C20-4BA1-BFA5-E50C9176329C}" srcOrd="5" destOrd="0" presId="urn:microsoft.com/office/officeart/2005/8/layout/hierarchy3"/>
    <dgm:cxn modelId="{70D91606-E97D-4778-A6F8-E999ED2D8A8D}" type="presParOf" srcId="{BFD0EB5D-801A-47AF-B97A-05BE902AF52D}" destId="{4E214327-E1BC-4F24-BC87-92C0CB9BC8C0}" srcOrd="6" destOrd="0" presId="urn:microsoft.com/office/officeart/2005/8/layout/hierarchy3"/>
    <dgm:cxn modelId="{FE57CA75-32D9-4348-B555-B90710F589F9}" type="presParOf" srcId="{BFD0EB5D-801A-47AF-B97A-05BE902AF52D}" destId="{418F88D0-7B14-4AB7-95F0-7F12B450C10C}" srcOrd="7" destOrd="0" presId="urn:microsoft.com/office/officeart/2005/8/layout/hierarchy3"/>
    <dgm:cxn modelId="{18E8D1E9-79AF-42AB-AEAB-6E7D8C31CD9C}" type="presParOf" srcId="{8EB756ED-4099-4C44-BE6A-88A6E9C1D689}" destId="{8F022D41-325A-49F6-8AA4-FBC8B60D49D9}" srcOrd="1" destOrd="0" presId="urn:microsoft.com/office/officeart/2005/8/layout/hierarchy3"/>
    <dgm:cxn modelId="{CD393948-463A-4A05-841F-F9D204396CA2}" type="presParOf" srcId="{8F022D41-325A-49F6-8AA4-FBC8B60D49D9}" destId="{86988546-BC01-4337-83D2-E0BF846F81BD}" srcOrd="0" destOrd="0" presId="urn:microsoft.com/office/officeart/2005/8/layout/hierarchy3"/>
    <dgm:cxn modelId="{9DC669AF-BCC2-4110-83E9-915874AAF57C}" type="presParOf" srcId="{86988546-BC01-4337-83D2-E0BF846F81BD}" destId="{F141F9E1-BC55-478C-A41D-73352A7B932C}" srcOrd="0" destOrd="0" presId="urn:microsoft.com/office/officeart/2005/8/layout/hierarchy3"/>
    <dgm:cxn modelId="{F5265314-816F-4F2F-883C-B1E2EE97ECD8}" type="presParOf" srcId="{86988546-BC01-4337-83D2-E0BF846F81BD}" destId="{9DCDE8BD-B00E-4606-9A12-21029320C895}" srcOrd="1" destOrd="0" presId="urn:microsoft.com/office/officeart/2005/8/layout/hierarchy3"/>
    <dgm:cxn modelId="{B9EDF991-2291-416C-ACF7-4211DE716DEF}" type="presParOf" srcId="{8F022D41-325A-49F6-8AA4-FBC8B60D49D9}" destId="{B8592093-3A0C-417A-85EC-E2E8C2F05575}" srcOrd="1" destOrd="0" presId="urn:microsoft.com/office/officeart/2005/8/layout/hierarchy3"/>
    <dgm:cxn modelId="{07F42477-65DF-41DE-B390-666430050E72}" type="presParOf" srcId="{B8592093-3A0C-417A-85EC-E2E8C2F05575}" destId="{767DA6EC-2CDA-4E2C-AA57-D422FE237FF3}" srcOrd="0" destOrd="0" presId="urn:microsoft.com/office/officeart/2005/8/layout/hierarchy3"/>
    <dgm:cxn modelId="{299B20F6-E445-4C3F-927B-AA7AFF3C8E80}" type="presParOf" srcId="{B8592093-3A0C-417A-85EC-E2E8C2F05575}" destId="{84486777-1A4C-4718-A81F-FB78D8405EE5}" srcOrd="1" destOrd="0" presId="urn:microsoft.com/office/officeart/2005/8/layout/hierarchy3"/>
    <dgm:cxn modelId="{2C722C33-5C44-45F0-9807-B0E427D59A7D}" type="presParOf" srcId="{8EB756ED-4099-4C44-BE6A-88A6E9C1D689}" destId="{0AC05E2F-1937-4B00-9FE8-CD7845C63DF0}" srcOrd="2" destOrd="0" presId="urn:microsoft.com/office/officeart/2005/8/layout/hierarchy3"/>
    <dgm:cxn modelId="{50414663-A1D2-48D7-9AA8-BA7EE6B7B551}" type="presParOf" srcId="{0AC05E2F-1937-4B00-9FE8-CD7845C63DF0}" destId="{D52F5F1B-20AD-4B19-8DB6-3EBD2FAAD19C}" srcOrd="0" destOrd="0" presId="urn:microsoft.com/office/officeart/2005/8/layout/hierarchy3"/>
    <dgm:cxn modelId="{0D151FC6-440E-4093-BD04-E6E77A3723FE}" type="presParOf" srcId="{D52F5F1B-20AD-4B19-8DB6-3EBD2FAAD19C}" destId="{B7D7D561-6544-40B6-B154-D545FCEFB03C}" srcOrd="0" destOrd="0" presId="urn:microsoft.com/office/officeart/2005/8/layout/hierarchy3"/>
    <dgm:cxn modelId="{228913A1-DD56-4DF1-AAF2-D4BC638231E3}" type="presParOf" srcId="{D52F5F1B-20AD-4B19-8DB6-3EBD2FAAD19C}" destId="{2E66863E-307C-450D-85D5-22BE9E60538D}" srcOrd="1" destOrd="0" presId="urn:microsoft.com/office/officeart/2005/8/layout/hierarchy3"/>
    <dgm:cxn modelId="{C65CE001-A480-4481-819A-5CA459556ED7}" type="presParOf" srcId="{0AC05E2F-1937-4B00-9FE8-CD7845C63DF0}" destId="{90F38C24-3282-4B1F-8A0A-50F060D12744}" srcOrd="1" destOrd="0" presId="urn:microsoft.com/office/officeart/2005/8/layout/hierarchy3"/>
    <dgm:cxn modelId="{B9CD641A-AB34-432B-97F0-EB06C231AD60}" type="presParOf" srcId="{90F38C24-3282-4B1F-8A0A-50F060D12744}" destId="{0DA63424-FA92-4B75-8102-D63A8726DB80}" srcOrd="0" destOrd="0" presId="urn:microsoft.com/office/officeart/2005/8/layout/hierarchy3"/>
    <dgm:cxn modelId="{190EFFF4-FF33-4BDE-AC98-FC8954386A21}" type="presParOf" srcId="{90F38C24-3282-4B1F-8A0A-50F060D12744}" destId="{69848318-2200-4680-8629-17E0B57275ED}" srcOrd="1" destOrd="0" presId="urn:microsoft.com/office/officeart/2005/8/layout/hierarchy3"/>
    <dgm:cxn modelId="{66076C09-547F-4529-A0ED-A7817065533C}" type="presParOf" srcId="{90F38C24-3282-4B1F-8A0A-50F060D12744}" destId="{B2C1D00A-CEE0-4264-82F5-49F5BF24D601}" srcOrd="2" destOrd="0" presId="urn:microsoft.com/office/officeart/2005/8/layout/hierarchy3"/>
    <dgm:cxn modelId="{879917BF-D54F-4E46-A7D6-B03742A2E2B7}" type="presParOf" srcId="{90F38C24-3282-4B1F-8A0A-50F060D12744}" destId="{8A27CEE2-64FF-4AE7-851B-8C4287278C1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023B5-45BD-4A51-A7EA-D43DF7D91837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7FB6C62-3F76-436E-BEAA-E06ED8C6EAA8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화면기능정의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err="1" smtClean="0"/>
            <a:t>디자인팀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B4D43625-8D13-456E-B4CD-071BAF9C5904}" type="parTrans" cxnId="{0637090F-484E-4C9E-B78C-0D993762700A}">
      <dgm:prSet/>
      <dgm:spPr/>
      <dgm:t>
        <a:bodyPr/>
        <a:lstStyle/>
        <a:p>
          <a:pPr latinLnBrk="1"/>
          <a:endParaRPr lang="ko-KR" altLang="en-US" sz="4800"/>
        </a:p>
      </dgm:t>
    </dgm:pt>
    <dgm:pt modelId="{34FEB4B4-EEA3-4062-BCCB-07CFD571267A}" type="sibTrans" cxnId="{0637090F-484E-4C9E-B78C-0D993762700A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0AF64CB-E4D3-4341-953B-F892BB485F8B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D53C657A-DFC5-4AFD-968D-0D096E4B8777}" type="par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3BFE52B6-6608-49B3-9114-D827A5F92FAB}" type="sib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7A0D5292-F975-4409-A002-5BE38924A9FE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문서작성</a:t>
          </a:r>
          <a:r>
            <a:rPr lang="en-US" altLang="ko-KR" sz="2000" dirty="0" smtClean="0"/>
            <a:t>(</a:t>
          </a:r>
          <a:r>
            <a:rPr lang="ko-KR" altLang="en-US" sz="2000" dirty="0" smtClean="0"/>
            <a:t>기획팀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99A2DD46-D9AA-4C48-8096-63CEB249CE13}" type="parTrans" cxnId="{DD82DF43-9840-4527-A68C-3E5C2D84D4D6}">
      <dgm:prSet/>
      <dgm:spPr/>
      <dgm:t>
        <a:bodyPr/>
        <a:lstStyle/>
        <a:p>
          <a:pPr latinLnBrk="1"/>
          <a:endParaRPr lang="ko-KR" altLang="en-US" sz="4800"/>
        </a:p>
      </dgm:t>
    </dgm:pt>
    <dgm:pt modelId="{210E8A8A-0F49-41B7-99CD-2BE913E6113F}" type="sibTrans" cxnId="{DD82DF43-9840-4527-A68C-3E5C2D84D4D6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6010C42-0B53-4660-8928-51F0026430D1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1313C70D-63C3-4D9E-B8D6-76FB38D80A5A}" type="par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48FAB0F6-6672-4102-AF24-94E09757FFA9}" type="sib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B64121BE-2F3C-4693-9233-F0278425D880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최원석</a:t>
          </a:r>
          <a:endParaRPr lang="ko-KR" altLang="en-US" sz="1600" dirty="0"/>
        </a:p>
      </dgm:t>
    </dgm:pt>
    <dgm:pt modelId="{CC5BDAB2-5F2F-45CA-AC10-7349CCB29105}" type="parTrans" cxnId="{0F6AF30C-A918-4F0B-97D1-38AB72A93BA6}">
      <dgm:prSet/>
      <dgm:spPr/>
      <dgm:t>
        <a:bodyPr/>
        <a:lstStyle/>
        <a:p>
          <a:pPr latinLnBrk="1"/>
          <a:endParaRPr lang="ko-KR" altLang="en-US" sz="4800"/>
        </a:p>
      </dgm:t>
    </dgm:pt>
    <dgm:pt modelId="{1DB93ED1-ACF3-4814-83DB-5D360825EC02}" type="sibTrans" cxnId="{0F6AF30C-A918-4F0B-97D1-38AB72A93BA6}">
      <dgm:prSet/>
      <dgm:spPr/>
      <dgm:t>
        <a:bodyPr/>
        <a:lstStyle/>
        <a:p>
          <a:pPr latinLnBrk="1"/>
          <a:endParaRPr lang="ko-KR" altLang="en-US" sz="4800"/>
        </a:p>
      </dgm:t>
    </dgm:pt>
    <dgm:pt modelId="{3EBA5233-21D0-42FD-9BAC-B31B005A0C50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최원석</a:t>
          </a:r>
          <a:endParaRPr lang="ko-KR" altLang="en-US" sz="1600" dirty="0"/>
        </a:p>
      </dgm:t>
    </dgm:pt>
    <dgm:pt modelId="{AB1950CB-983C-4069-B851-77BE2C3B1E7B}" type="parTrans" cxnId="{06467FAF-A6C8-4052-8FB0-465B6DFE7008}">
      <dgm:prSet/>
      <dgm:spPr/>
      <dgm:t>
        <a:bodyPr/>
        <a:lstStyle/>
        <a:p>
          <a:pPr latinLnBrk="1"/>
          <a:endParaRPr lang="ko-KR" altLang="en-US"/>
        </a:p>
      </dgm:t>
    </dgm:pt>
    <dgm:pt modelId="{DBC500EB-23C6-4A68-8053-28CB69A6B0F7}" type="sibTrans" cxnId="{06467FAF-A6C8-4052-8FB0-465B6DFE7008}">
      <dgm:prSet/>
      <dgm:spPr/>
      <dgm:t>
        <a:bodyPr/>
        <a:lstStyle/>
        <a:p>
          <a:pPr latinLnBrk="1"/>
          <a:endParaRPr lang="ko-KR" altLang="en-US"/>
        </a:p>
      </dgm:t>
    </dgm:pt>
    <dgm:pt modelId="{75CB4F7F-A41A-43A5-B588-B4DF99329CCC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개발</a:t>
          </a:r>
          <a:r>
            <a:rPr lang="en-US" altLang="ko-KR" sz="2000" dirty="0" smtClean="0"/>
            <a:t>(</a:t>
          </a:r>
          <a:r>
            <a:rPr lang="ko-KR" altLang="en-US" sz="2000" dirty="0" err="1" smtClean="0"/>
            <a:t>구현팀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EF6F9DB6-F40C-4BB9-9E5F-8F0D1B7B7601}" type="parTrans" cxnId="{7EC9D23B-F4F7-4FA0-AE66-E893D7ACE611}">
      <dgm:prSet/>
      <dgm:spPr/>
      <dgm:t>
        <a:bodyPr/>
        <a:lstStyle/>
        <a:p>
          <a:pPr latinLnBrk="1"/>
          <a:endParaRPr lang="ko-KR" altLang="en-US"/>
        </a:p>
      </dgm:t>
    </dgm:pt>
    <dgm:pt modelId="{580CB115-F874-427F-977F-A674FABA368D}" type="sibTrans" cxnId="{7EC9D23B-F4F7-4FA0-AE66-E893D7ACE611}">
      <dgm:prSet/>
      <dgm:spPr/>
      <dgm:t>
        <a:bodyPr/>
        <a:lstStyle/>
        <a:p>
          <a:pPr latinLnBrk="1"/>
          <a:endParaRPr lang="ko-KR" altLang="en-US"/>
        </a:p>
      </dgm:t>
    </dgm:pt>
    <dgm:pt modelId="{4EC21081-F4DD-4978-B0C2-E97FB82084E6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우종훈</a:t>
          </a:r>
          <a:endParaRPr lang="en-US" altLang="ko-KR" sz="1600" dirty="0" smtClean="0"/>
        </a:p>
      </dgm:t>
    </dgm:pt>
    <dgm:pt modelId="{55C27C87-9FC7-45E1-AEFF-00CC64194E4E}" type="parTrans" cxnId="{69E8FFEE-B75A-4A32-AFBF-0FD888C44D2A}">
      <dgm:prSet/>
      <dgm:spPr/>
      <dgm:t>
        <a:bodyPr/>
        <a:lstStyle/>
        <a:p>
          <a:pPr latinLnBrk="1"/>
          <a:endParaRPr lang="ko-KR" altLang="en-US"/>
        </a:p>
      </dgm:t>
    </dgm:pt>
    <dgm:pt modelId="{635B85D0-667B-4AC0-AF5A-E8C1C6A96D9B}" type="sibTrans" cxnId="{69E8FFEE-B75A-4A32-AFBF-0FD888C44D2A}">
      <dgm:prSet/>
      <dgm:spPr/>
      <dgm:t>
        <a:bodyPr/>
        <a:lstStyle/>
        <a:p>
          <a:pPr latinLnBrk="1"/>
          <a:endParaRPr lang="ko-KR" altLang="en-US"/>
        </a:p>
      </dgm:t>
    </dgm:pt>
    <dgm:pt modelId="{4F8AE2FA-C6E0-4876-B279-2A3CD3EA07F8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허선용</a:t>
          </a:r>
          <a:endParaRPr lang="ko-KR" altLang="en-US" sz="1600" dirty="0"/>
        </a:p>
      </dgm:t>
    </dgm:pt>
    <dgm:pt modelId="{8C692D02-6D25-4CB2-B31F-744A3AF2C9A9}" type="parTrans" cxnId="{38212361-FAD5-4879-AD15-8010917DA233}">
      <dgm:prSet/>
      <dgm:spPr/>
      <dgm:t>
        <a:bodyPr/>
        <a:lstStyle/>
        <a:p>
          <a:pPr latinLnBrk="1"/>
          <a:endParaRPr lang="ko-KR" altLang="en-US"/>
        </a:p>
      </dgm:t>
    </dgm:pt>
    <dgm:pt modelId="{74EE698E-3E02-48F5-9D84-DB8414A31B84}" type="sibTrans" cxnId="{38212361-FAD5-4879-AD15-8010917DA233}">
      <dgm:prSet/>
      <dgm:spPr/>
      <dgm:t>
        <a:bodyPr/>
        <a:lstStyle/>
        <a:p>
          <a:pPr latinLnBrk="1"/>
          <a:endParaRPr lang="ko-KR" altLang="en-US"/>
        </a:p>
      </dgm:t>
    </dgm:pt>
    <dgm:pt modelId="{45D90340-E641-4F78-B0E2-E61DCDDCC2AF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곽상우</a:t>
          </a:r>
          <a:endParaRPr lang="ko-KR" altLang="en-US" sz="1600" dirty="0"/>
        </a:p>
      </dgm:t>
    </dgm:pt>
    <dgm:pt modelId="{528EDF7A-50F8-43C5-8E10-57FE12325FEA}" type="parTrans" cxnId="{1D994C54-4E39-4109-A074-72CD0EEDD58C}">
      <dgm:prSet/>
      <dgm:spPr/>
      <dgm:t>
        <a:bodyPr/>
        <a:lstStyle/>
        <a:p>
          <a:pPr latinLnBrk="1"/>
          <a:endParaRPr lang="ko-KR" altLang="en-US"/>
        </a:p>
      </dgm:t>
    </dgm:pt>
    <dgm:pt modelId="{ED773521-ABD3-4FC1-B9C4-1438A2C1F552}" type="sibTrans" cxnId="{1D994C54-4E39-4109-A074-72CD0EEDD58C}">
      <dgm:prSet/>
      <dgm:spPr/>
      <dgm:t>
        <a:bodyPr/>
        <a:lstStyle/>
        <a:p>
          <a:pPr latinLnBrk="1"/>
          <a:endParaRPr lang="ko-KR" altLang="en-US"/>
        </a:p>
      </dgm:t>
    </dgm:pt>
    <dgm:pt modelId="{8FED5286-D527-4075-B0E5-F52F3F429194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이수민</a:t>
          </a:r>
          <a:endParaRPr lang="ko-KR" altLang="en-US" sz="1600" dirty="0"/>
        </a:p>
      </dgm:t>
    </dgm:pt>
    <dgm:pt modelId="{D44574D8-B5B7-40D3-A170-A5F72F4B486D}" type="parTrans" cxnId="{DBA59BC5-0ADF-4769-8D77-4BA04A837D23}">
      <dgm:prSet/>
      <dgm:spPr/>
      <dgm:t>
        <a:bodyPr/>
        <a:lstStyle/>
        <a:p>
          <a:pPr latinLnBrk="1"/>
          <a:endParaRPr lang="ko-KR" altLang="en-US"/>
        </a:p>
      </dgm:t>
    </dgm:pt>
    <dgm:pt modelId="{3DFC5E51-9DF5-432C-9A80-C6594AF65001}" type="sibTrans" cxnId="{DBA59BC5-0ADF-4769-8D77-4BA04A837D23}">
      <dgm:prSet/>
      <dgm:spPr/>
      <dgm:t>
        <a:bodyPr/>
        <a:lstStyle/>
        <a:p>
          <a:pPr latinLnBrk="1"/>
          <a:endParaRPr lang="ko-KR" altLang="en-US"/>
        </a:p>
      </dgm:t>
    </dgm:pt>
    <dgm:pt modelId="{50267C70-63CD-4400-B704-463F9CEF2917}" type="pres">
      <dgm:prSet presAssocID="{A4A023B5-45BD-4A51-A7EA-D43DF7D918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446B0-8C3E-43BA-99F3-955F6FFB0995}" type="pres">
      <dgm:prSet presAssocID="{87FB6C62-3F76-436E-BEAA-E06ED8C6EAA8}" presName="node" presStyleLbl="node1" presStyleIdx="0" presStyleCnt="3" custScaleX="81632" custScaleY="161971" custRadScaleRad="77290" custRadScaleInc="-86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953DD-4F00-4893-8082-F88306B20FF3}" type="pres">
      <dgm:prSet presAssocID="{34FEB4B4-EEA3-4062-BCCB-07CFD571267A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5303C9-109B-4B70-B9D3-0FB172FBC08A}" type="pres">
      <dgm:prSet presAssocID="{34FEB4B4-EEA3-4062-BCCB-07CFD571267A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91CB5DE-E65C-44BC-B942-189A86F4B4EA}" type="pres">
      <dgm:prSet presAssocID="{7A0D5292-F975-4409-A002-5BE38924A9FE}" presName="node" presStyleLbl="node1" presStyleIdx="1" presStyleCnt="3" custScaleX="77934" custScaleY="123689" custRadScaleRad="98605" custRadScaleInc="-913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352968-1869-462A-B37D-5F46AC2B0106}" type="pres">
      <dgm:prSet presAssocID="{210E8A8A-0F49-41B7-99CD-2BE913E6113F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8FB7145-5D68-4CA1-B648-FA330AECD35D}" type="pres">
      <dgm:prSet presAssocID="{210E8A8A-0F49-41B7-99CD-2BE913E6113F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B8E2553-49D5-4740-A3B2-D3E5571CA7C8}" type="pres">
      <dgm:prSet presAssocID="{75CB4F7F-A41A-43A5-B588-B4DF99329CCC}" presName="node" presStyleLbl="node1" presStyleIdx="2" presStyleCnt="3" custScaleX="72851" custScaleY="153205" custRadScaleRad="109023" custRadScaleInc="1600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274939-EE0E-4251-B8D3-B911EA4FA4AF}" type="pres">
      <dgm:prSet presAssocID="{580CB115-F874-427F-977F-A674FABA368D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3438151-FCD3-4CD3-AE86-64B72266E8CF}" type="pres">
      <dgm:prSet presAssocID="{580CB115-F874-427F-977F-A674FABA368D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DD82DF43-9840-4527-A68C-3E5C2D84D4D6}" srcId="{A4A023B5-45BD-4A51-A7EA-D43DF7D91837}" destId="{7A0D5292-F975-4409-A002-5BE38924A9FE}" srcOrd="1" destOrd="0" parTransId="{99A2DD46-D9AA-4C48-8096-63CEB249CE13}" sibTransId="{210E8A8A-0F49-41B7-99CD-2BE913E6113F}"/>
    <dgm:cxn modelId="{0F6AF30C-A918-4F0B-97D1-38AB72A93BA6}" srcId="{7A0D5292-F975-4409-A002-5BE38924A9FE}" destId="{B64121BE-2F3C-4693-9233-F0278425D880}" srcOrd="1" destOrd="0" parTransId="{CC5BDAB2-5F2F-45CA-AC10-7349CCB29105}" sibTransId="{1DB93ED1-ACF3-4814-83DB-5D360825EC02}"/>
    <dgm:cxn modelId="{D03BFF9E-8169-4B83-B0ED-E10F967B7B1A}" type="presOf" srcId="{A4A023B5-45BD-4A51-A7EA-D43DF7D91837}" destId="{50267C70-63CD-4400-B704-463F9CEF2917}" srcOrd="0" destOrd="0" presId="urn:microsoft.com/office/officeart/2005/8/layout/cycle7"/>
    <dgm:cxn modelId="{E7483D64-9953-4405-97F8-564CB4E41CB4}" type="presOf" srcId="{580CB115-F874-427F-977F-A674FABA368D}" destId="{E3438151-FCD3-4CD3-AE86-64B72266E8CF}" srcOrd="1" destOrd="0" presId="urn:microsoft.com/office/officeart/2005/8/layout/cycle7"/>
    <dgm:cxn modelId="{53062B48-106B-44D6-A4B2-7770BE01BF85}" type="presOf" srcId="{B64121BE-2F3C-4693-9233-F0278425D880}" destId="{591CB5DE-E65C-44BC-B942-189A86F4B4EA}" srcOrd="0" destOrd="2" presId="urn:microsoft.com/office/officeart/2005/8/layout/cycle7"/>
    <dgm:cxn modelId="{21346CBB-C197-4EE1-A273-C40DBF01E707}" type="presOf" srcId="{4EC21081-F4DD-4978-B0C2-E97FB82084E6}" destId="{8B8E2553-49D5-4740-A3B2-D3E5571CA7C8}" srcOrd="0" destOrd="1" presId="urn:microsoft.com/office/officeart/2005/8/layout/cycle7"/>
    <dgm:cxn modelId="{3DB649F8-2672-47BE-ADC1-A667D03833CD}" type="presOf" srcId="{F0AF64CB-E4D3-4341-953B-F892BB485F8B}" destId="{99E446B0-8C3E-43BA-99F3-955F6FFB0995}" srcOrd="0" destOrd="1" presId="urn:microsoft.com/office/officeart/2005/8/layout/cycle7"/>
    <dgm:cxn modelId="{06467FAF-A6C8-4052-8FB0-465B6DFE7008}" srcId="{87FB6C62-3F76-436E-BEAA-E06ED8C6EAA8}" destId="{3EBA5233-21D0-42FD-9BAC-B31B005A0C50}" srcOrd="1" destOrd="0" parTransId="{AB1950CB-983C-4069-B851-77BE2C3B1E7B}" sibTransId="{DBC500EB-23C6-4A68-8053-28CB69A6B0F7}"/>
    <dgm:cxn modelId="{7E07EFEB-FACA-4FEB-99B2-10BD9C276D91}" type="presOf" srcId="{210E8A8A-0F49-41B7-99CD-2BE913E6113F}" destId="{C1352968-1869-462A-B37D-5F46AC2B0106}" srcOrd="0" destOrd="0" presId="urn:microsoft.com/office/officeart/2005/8/layout/cycle7"/>
    <dgm:cxn modelId="{4EE4D809-1F46-4262-A258-0CB8CDA75990}" type="presOf" srcId="{4F8AE2FA-C6E0-4876-B279-2A3CD3EA07F8}" destId="{8B8E2553-49D5-4740-A3B2-D3E5571CA7C8}" srcOrd="0" destOrd="2" presId="urn:microsoft.com/office/officeart/2005/8/layout/cycle7"/>
    <dgm:cxn modelId="{1D994C54-4E39-4109-A074-72CD0EEDD58C}" srcId="{75CB4F7F-A41A-43A5-B588-B4DF99329CCC}" destId="{45D90340-E641-4F78-B0E2-E61DCDDCC2AF}" srcOrd="2" destOrd="0" parTransId="{528EDF7A-50F8-43C5-8E10-57FE12325FEA}" sibTransId="{ED773521-ABD3-4FC1-B9C4-1438A2C1F552}"/>
    <dgm:cxn modelId="{69E8FFEE-B75A-4A32-AFBF-0FD888C44D2A}" srcId="{75CB4F7F-A41A-43A5-B588-B4DF99329CCC}" destId="{4EC21081-F4DD-4978-B0C2-E97FB82084E6}" srcOrd="0" destOrd="0" parTransId="{55C27C87-9FC7-45E1-AEFF-00CC64194E4E}" sibTransId="{635B85D0-667B-4AC0-AF5A-E8C1C6A96D9B}"/>
    <dgm:cxn modelId="{7EC9D23B-F4F7-4FA0-AE66-E893D7ACE611}" srcId="{A4A023B5-45BD-4A51-A7EA-D43DF7D91837}" destId="{75CB4F7F-A41A-43A5-B588-B4DF99329CCC}" srcOrd="2" destOrd="0" parTransId="{EF6F9DB6-F40C-4BB9-9E5F-8F0D1B7B7601}" sibTransId="{580CB115-F874-427F-977F-A674FABA368D}"/>
    <dgm:cxn modelId="{DBA59BC5-0ADF-4769-8D77-4BA04A837D23}" srcId="{75CB4F7F-A41A-43A5-B588-B4DF99329CCC}" destId="{8FED5286-D527-4075-B0E5-F52F3F429194}" srcOrd="3" destOrd="0" parTransId="{D44574D8-B5B7-40D3-A170-A5F72F4B486D}" sibTransId="{3DFC5E51-9DF5-432C-9A80-C6594AF65001}"/>
    <dgm:cxn modelId="{2FFF246F-63A3-4397-9086-11C15D59489A}" type="presOf" srcId="{34FEB4B4-EEA3-4062-BCCB-07CFD571267A}" destId="{58B953DD-4F00-4893-8082-F88306B20FF3}" srcOrd="0" destOrd="0" presId="urn:microsoft.com/office/officeart/2005/8/layout/cycle7"/>
    <dgm:cxn modelId="{611C9E22-0A05-4182-8430-54EC29EE443E}" type="presOf" srcId="{7A0D5292-F975-4409-A002-5BE38924A9FE}" destId="{591CB5DE-E65C-44BC-B942-189A86F4B4EA}" srcOrd="0" destOrd="0" presId="urn:microsoft.com/office/officeart/2005/8/layout/cycle7"/>
    <dgm:cxn modelId="{75779653-551A-4513-8F99-B7D7993F7A7A}" type="presOf" srcId="{8FED5286-D527-4075-B0E5-F52F3F429194}" destId="{8B8E2553-49D5-4740-A3B2-D3E5571CA7C8}" srcOrd="0" destOrd="4" presId="urn:microsoft.com/office/officeart/2005/8/layout/cycle7"/>
    <dgm:cxn modelId="{2515E465-EB5C-459E-AAFE-1E6E161BB3CA}" type="presOf" srcId="{580CB115-F874-427F-977F-A674FABA368D}" destId="{D6274939-EE0E-4251-B8D3-B911EA4FA4AF}" srcOrd="0" destOrd="0" presId="urn:microsoft.com/office/officeart/2005/8/layout/cycle7"/>
    <dgm:cxn modelId="{B45281D7-8055-4CA5-9F51-B8151D0880CB}" type="presOf" srcId="{3EBA5233-21D0-42FD-9BAC-B31B005A0C50}" destId="{99E446B0-8C3E-43BA-99F3-955F6FFB0995}" srcOrd="0" destOrd="2" presId="urn:microsoft.com/office/officeart/2005/8/layout/cycle7"/>
    <dgm:cxn modelId="{CC6A7B4B-2E86-47AC-A905-46555861CE95}" type="presOf" srcId="{75CB4F7F-A41A-43A5-B588-B4DF99329CCC}" destId="{8B8E2553-49D5-4740-A3B2-D3E5571CA7C8}" srcOrd="0" destOrd="0" presId="urn:microsoft.com/office/officeart/2005/8/layout/cycle7"/>
    <dgm:cxn modelId="{B2EDC80A-81C3-4889-850F-7C5195B29B81}" type="presOf" srcId="{87FB6C62-3F76-436E-BEAA-E06ED8C6EAA8}" destId="{99E446B0-8C3E-43BA-99F3-955F6FFB0995}" srcOrd="0" destOrd="0" presId="urn:microsoft.com/office/officeart/2005/8/layout/cycle7"/>
    <dgm:cxn modelId="{38212361-FAD5-4879-AD15-8010917DA233}" srcId="{75CB4F7F-A41A-43A5-B588-B4DF99329CCC}" destId="{4F8AE2FA-C6E0-4876-B279-2A3CD3EA07F8}" srcOrd="1" destOrd="0" parTransId="{8C692D02-6D25-4CB2-B31F-744A3AF2C9A9}" sibTransId="{74EE698E-3E02-48F5-9D84-DB8414A31B84}"/>
    <dgm:cxn modelId="{3FE6BDD9-3C42-409C-B421-F905B4977407}" type="presOf" srcId="{F6010C42-0B53-4660-8928-51F0026430D1}" destId="{591CB5DE-E65C-44BC-B942-189A86F4B4EA}" srcOrd="0" destOrd="1" presId="urn:microsoft.com/office/officeart/2005/8/layout/cycle7"/>
    <dgm:cxn modelId="{370379F0-8778-4E1B-98BF-F86F26172A6A}" srcId="{7A0D5292-F975-4409-A002-5BE38924A9FE}" destId="{F6010C42-0B53-4660-8928-51F0026430D1}" srcOrd="0" destOrd="0" parTransId="{1313C70D-63C3-4D9E-B8D6-76FB38D80A5A}" sibTransId="{48FAB0F6-6672-4102-AF24-94E09757FFA9}"/>
    <dgm:cxn modelId="{56FADBA1-0632-4277-ADAF-F8AC54D42A57}" type="presOf" srcId="{210E8A8A-0F49-41B7-99CD-2BE913E6113F}" destId="{B8FB7145-5D68-4CA1-B648-FA330AECD35D}" srcOrd="1" destOrd="0" presId="urn:microsoft.com/office/officeart/2005/8/layout/cycle7"/>
    <dgm:cxn modelId="{F7F76827-9823-4C49-94D3-E7462E656D89}" type="presOf" srcId="{45D90340-E641-4F78-B0E2-E61DCDDCC2AF}" destId="{8B8E2553-49D5-4740-A3B2-D3E5571CA7C8}" srcOrd="0" destOrd="3" presId="urn:microsoft.com/office/officeart/2005/8/layout/cycle7"/>
    <dgm:cxn modelId="{A8685B47-9742-416F-8D13-B9AEA7618B6C}" srcId="{87FB6C62-3F76-436E-BEAA-E06ED8C6EAA8}" destId="{F0AF64CB-E4D3-4341-953B-F892BB485F8B}" srcOrd="0" destOrd="0" parTransId="{D53C657A-DFC5-4AFD-968D-0D096E4B8777}" sibTransId="{3BFE52B6-6608-49B3-9114-D827A5F92FAB}"/>
    <dgm:cxn modelId="{0637090F-484E-4C9E-B78C-0D993762700A}" srcId="{A4A023B5-45BD-4A51-A7EA-D43DF7D91837}" destId="{87FB6C62-3F76-436E-BEAA-E06ED8C6EAA8}" srcOrd="0" destOrd="0" parTransId="{B4D43625-8D13-456E-B4CD-071BAF9C5904}" sibTransId="{34FEB4B4-EEA3-4062-BCCB-07CFD571267A}"/>
    <dgm:cxn modelId="{C294F6A0-2C2E-421E-9594-FAF891A125DE}" type="presOf" srcId="{34FEB4B4-EEA3-4062-BCCB-07CFD571267A}" destId="{415303C9-109B-4B70-B9D3-0FB172FBC08A}" srcOrd="1" destOrd="0" presId="urn:microsoft.com/office/officeart/2005/8/layout/cycle7"/>
    <dgm:cxn modelId="{A28D65EF-DFA6-46F3-9D79-F06B256E99A4}" type="presParOf" srcId="{50267C70-63CD-4400-B704-463F9CEF2917}" destId="{99E446B0-8C3E-43BA-99F3-955F6FFB0995}" srcOrd="0" destOrd="0" presId="urn:microsoft.com/office/officeart/2005/8/layout/cycle7"/>
    <dgm:cxn modelId="{DA3B1265-6603-457F-AA06-0DB0D04AA9EB}" type="presParOf" srcId="{50267C70-63CD-4400-B704-463F9CEF2917}" destId="{58B953DD-4F00-4893-8082-F88306B20FF3}" srcOrd="1" destOrd="0" presId="urn:microsoft.com/office/officeart/2005/8/layout/cycle7"/>
    <dgm:cxn modelId="{D141ABCC-0660-4D28-AADC-36BFD63EE1C0}" type="presParOf" srcId="{58B953DD-4F00-4893-8082-F88306B20FF3}" destId="{415303C9-109B-4B70-B9D3-0FB172FBC08A}" srcOrd="0" destOrd="0" presId="urn:microsoft.com/office/officeart/2005/8/layout/cycle7"/>
    <dgm:cxn modelId="{440806B0-80AC-448C-B1AC-013445F2B190}" type="presParOf" srcId="{50267C70-63CD-4400-B704-463F9CEF2917}" destId="{591CB5DE-E65C-44BC-B942-189A86F4B4EA}" srcOrd="2" destOrd="0" presId="urn:microsoft.com/office/officeart/2005/8/layout/cycle7"/>
    <dgm:cxn modelId="{AC998BE5-7B2B-4A7C-BF34-9FECC8466D08}" type="presParOf" srcId="{50267C70-63CD-4400-B704-463F9CEF2917}" destId="{C1352968-1869-462A-B37D-5F46AC2B0106}" srcOrd="3" destOrd="0" presId="urn:microsoft.com/office/officeart/2005/8/layout/cycle7"/>
    <dgm:cxn modelId="{7E49354F-21DC-4B19-957B-511FE838954B}" type="presParOf" srcId="{C1352968-1869-462A-B37D-5F46AC2B0106}" destId="{B8FB7145-5D68-4CA1-B648-FA330AECD35D}" srcOrd="0" destOrd="0" presId="urn:microsoft.com/office/officeart/2005/8/layout/cycle7"/>
    <dgm:cxn modelId="{057228DE-5A2F-4256-86B0-2CD3C344CC72}" type="presParOf" srcId="{50267C70-63CD-4400-B704-463F9CEF2917}" destId="{8B8E2553-49D5-4740-A3B2-D3E5571CA7C8}" srcOrd="4" destOrd="0" presId="urn:microsoft.com/office/officeart/2005/8/layout/cycle7"/>
    <dgm:cxn modelId="{95B94657-F51F-4D9F-ADB7-015D4A83C89A}" type="presParOf" srcId="{50267C70-63CD-4400-B704-463F9CEF2917}" destId="{D6274939-EE0E-4251-B8D3-B911EA4FA4AF}" srcOrd="5" destOrd="0" presId="urn:microsoft.com/office/officeart/2005/8/layout/cycle7"/>
    <dgm:cxn modelId="{7CC1AAD6-3A26-47AC-93D7-E0461310C936}" type="presParOf" srcId="{D6274939-EE0E-4251-B8D3-B911EA4FA4AF}" destId="{E3438151-FCD3-4CD3-AE86-64B72266E8C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E402B-DA7E-43EC-AACD-FF9A6F790E72}">
      <dsp:nvSpPr>
        <dsp:cNvPr id="0" name=""/>
        <dsp:cNvSpPr/>
      </dsp:nvSpPr>
      <dsp:spPr>
        <a:xfrm>
          <a:off x="67791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개발</a:t>
          </a:r>
          <a:endParaRPr lang="ko-KR" altLang="en-US" sz="1600" kern="1200" dirty="0"/>
        </a:p>
      </dsp:txBody>
      <dsp:txXfrm>
        <a:off x="697746" y="20330"/>
        <a:ext cx="1314667" cy="637499"/>
      </dsp:txXfrm>
    </dsp:sp>
    <dsp:sp modelId="{FB8AD5F6-3AAD-4914-877B-F431846DEA4D}">
      <dsp:nvSpPr>
        <dsp:cNvPr id="0" name=""/>
        <dsp:cNvSpPr/>
      </dsp:nvSpPr>
      <dsp:spPr>
        <a:xfrm>
          <a:off x="81334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3DBE-ADB4-4DD4-A7AB-C88B3083E3FC}">
      <dsp:nvSpPr>
        <dsp:cNvPr id="0" name=""/>
        <dsp:cNvSpPr/>
      </dsp:nvSpPr>
      <dsp:spPr>
        <a:xfrm>
          <a:off x="94877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우종훈</a:t>
          </a:r>
          <a:endParaRPr lang="en-US" altLang="ko-KR" sz="2400" kern="1200" dirty="0" smtClean="0"/>
        </a:p>
      </dsp:txBody>
      <dsp:txXfrm>
        <a:off x="968613" y="866790"/>
        <a:ext cx="1043800" cy="637499"/>
      </dsp:txXfrm>
    </dsp:sp>
    <dsp:sp modelId="{B94DEA82-8707-4EAE-B001-918773D3F961}">
      <dsp:nvSpPr>
        <dsp:cNvPr id="0" name=""/>
        <dsp:cNvSpPr/>
      </dsp:nvSpPr>
      <dsp:spPr>
        <a:xfrm>
          <a:off x="81334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B767C-3B2B-4523-AD50-1FA18915D795}">
      <dsp:nvSpPr>
        <dsp:cNvPr id="0" name=""/>
        <dsp:cNvSpPr/>
      </dsp:nvSpPr>
      <dsp:spPr>
        <a:xfrm>
          <a:off x="94877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허선용</a:t>
          </a:r>
          <a:endParaRPr lang="ko-KR" altLang="en-US" sz="2400" kern="1200" dirty="0"/>
        </a:p>
      </dsp:txBody>
      <dsp:txXfrm>
        <a:off x="968613" y="1713250"/>
        <a:ext cx="1043800" cy="637499"/>
      </dsp:txXfrm>
    </dsp:sp>
    <dsp:sp modelId="{83D5FFFB-98DB-40FA-92AC-694EAE984B1C}">
      <dsp:nvSpPr>
        <dsp:cNvPr id="0" name=""/>
        <dsp:cNvSpPr/>
      </dsp:nvSpPr>
      <dsp:spPr>
        <a:xfrm>
          <a:off x="81334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93E8D-9C20-4BA1-BFA5-E50C9176329C}">
      <dsp:nvSpPr>
        <dsp:cNvPr id="0" name=""/>
        <dsp:cNvSpPr/>
      </dsp:nvSpPr>
      <dsp:spPr>
        <a:xfrm>
          <a:off x="94877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곽상우</a:t>
          </a:r>
          <a:endParaRPr lang="ko-KR" altLang="en-US" sz="2400" kern="1200" dirty="0"/>
        </a:p>
      </dsp:txBody>
      <dsp:txXfrm>
        <a:off x="968613" y="2559709"/>
        <a:ext cx="1043800" cy="637499"/>
      </dsp:txXfrm>
    </dsp:sp>
    <dsp:sp modelId="{4E214327-E1BC-4F24-BC87-92C0CB9BC8C0}">
      <dsp:nvSpPr>
        <dsp:cNvPr id="0" name=""/>
        <dsp:cNvSpPr/>
      </dsp:nvSpPr>
      <dsp:spPr>
        <a:xfrm>
          <a:off x="813345" y="677664"/>
          <a:ext cx="13543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135433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F88D0-7B14-4AB7-95F0-7F12B450C10C}">
      <dsp:nvSpPr>
        <dsp:cNvPr id="0" name=""/>
        <dsp:cNvSpPr/>
      </dsp:nvSpPr>
      <dsp:spPr>
        <a:xfrm>
          <a:off x="948779" y="338633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이수민</a:t>
          </a:r>
          <a:endParaRPr lang="ko-KR" altLang="en-US" sz="2400" kern="1200" dirty="0"/>
        </a:p>
      </dsp:txBody>
      <dsp:txXfrm>
        <a:off x="968613" y="3406169"/>
        <a:ext cx="1043800" cy="637499"/>
      </dsp:txXfrm>
    </dsp:sp>
    <dsp:sp modelId="{F141F9E1-BC55-478C-A41D-73352A7B932C}">
      <dsp:nvSpPr>
        <dsp:cNvPr id="0" name=""/>
        <dsp:cNvSpPr/>
      </dsp:nvSpPr>
      <dsp:spPr>
        <a:xfrm>
          <a:off x="237083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화면기능정의</a:t>
          </a:r>
          <a:endParaRPr lang="ko-KR" altLang="en-US" sz="1600" kern="1200" dirty="0"/>
        </a:p>
      </dsp:txBody>
      <dsp:txXfrm>
        <a:off x="2390666" y="20330"/>
        <a:ext cx="1314667" cy="637499"/>
      </dsp:txXfrm>
    </dsp:sp>
    <dsp:sp modelId="{767DA6EC-2CDA-4E2C-AA57-D422FE237FF3}">
      <dsp:nvSpPr>
        <dsp:cNvPr id="0" name=""/>
        <dsp:cNvSpPr/>
      </dsp:nvSpPr>
      <dsp:spPr>
        <a:xfrm>
          <a:off x="250626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86777-1A4C-4718-A81F-FB78D8405EE5}">
      <dsp:nvSpPr>
        <dsp:cNvPr id="0" name=""/>
        <dsp:cNvSpPr/>
      </dsp:nvSpPr>
      <dsp:spPr>
        <a:xfrm>
          <a:off x="264169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송진영</a:t>
          </a:r>
          <a:endParaRPr lang="ko-KR" altLang="en-US" sz="2400" kern="1200" dirty="0"/>
        </a:p>
      </dsp:txBody>
      <dsp:txXfrm>
        <a:off x="2661533" y="866790"/>
        <a:ext cx="1043800" cy="637499"/>
      </dsp:txXfrm>
    </dsp:sp>
    <dsp:sp modelId="{B7D7D561-6544-40B6-B154-D545FCEFB03C}">
      <dsp:nvSpPr>
        <dsp:cNvPr id="0" name=""/>
        <dsp:cNvSpPr/>
      </dsp:nvSpPr>
      <dsp:spPr>
        <a:xfrm>
          <a:off x="4063751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문서작성</a:t>
          </a:r>
          <a:endParaRPr lang="ko-KR" altLang="en-US" sz="1600" kern="1200" dirty="0"/>
        </a:p>
      </dsp:txBody>
      <dsp:txXfrm>
        <a:off x="4083585" y="20330"/>
        <a:ext cx="1314667" cy="637499"/>
      </dsp:txXfrm>
    </dsp:sp>
    <dsp:sp modelId="{0DA63424-FA92-4B75-8102-D63A8726DB80}">
      <dsp:nvSpPr>
        <dsp:cNvPr id="0" name=""/>
        <dsp:cNvSpPr/>
      </dsp:nvSpPr>
      <dsp:spPr>
        <a:xfrm>
          <a:off x="419918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48318-2200-4680-8629-17E0B57275ED}">
      <dsp:nvSpPr>
        <dsp:cNvPr id="0" name=""/>
        <dsp:cNvSpPr/>
      </dsp:nvSpPr>
      <dsp:spPr>
        <a:xfrm>
          <a:off x="433461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송진영</a:t>
          </a:r>
          <a:endParaRPr lang="ko-KR" altLang="en-US" sz="2400" kern="1200" dirty="0"/>
        </a:p>
      </dsp:txBody>
      <dsp:txXfrm>
        <a:off x="4354453" y="866790"/>
        <a:ext cx="1043800" cy="637499"/>
      </dsp:txXfrm>
    </dsp:sp>
    <dsp:sp modelId="{B2C1D00A-CEE0-4264-82F5-49F5BF24D601}">
      <dsp:nvSpPr>
        <dsp:cNvPr id="0" name=""/>
        <dsp:cNvSpPr/>
      </dsp:nvSpPr>
      <dsp:spPr>
        <a:xfrm>
          <a:off x="419918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7CEE2-64FF-4AE7-851B-8C4287278C1A}">
      <dsp:nvSpPr>
        <dsp:cNvPr id="0" name=""/>
        <dsp:cNvSpPr/>
      </dsp:nvSpPr>
      <dsp:spPr>
        <a:xfrm>
          <a:off x="433461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최원석</a:t>
          </a:r>
          <a:endParaRPr lang="ko-KR" altLang="en-US" sz="2400" kern="1200" dirty="0"/>
        </a:p>
      </dsp:txBody>
      <dsp:txXfrm>
        <a:off x="4354453" y="1713250"/>
        <a:ext cx="1043800" cy="63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46B0-8C3E-43BA-99F3-955F6FFB0995}">
      <dsp:nvSpPr>
        <dsp:cNvPr id="0" name=""/>
        <dsp:cNvSpPr/>
      </dsp:nvSpPr>
      <dsp:spPr>
        <a:xfrm>
          <a:off x="2880329" y="216025"/>
          <a:ext cx="2312486" cy="22941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화면기능정의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err="1" smtClean="0"/>
            <a:t>디자인팀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최원석</a:t>
          </a:r>
          <a:endParaRPr lang="ko-KR" altLang="en-US" sz="1600" kern="1200" dirty="0"/>
        </a:p>
      </dsp:txBody>
      <dsp:txXfrm>
        <a:off x="2947523" y="283219"/>
        <a:ext cx="2178098" cy="2159784"/>
      </dsp:txXfrm>
    </dsp:sp>
    <dsp:sp modelId="{58B953DD-4F00-4893-8082-F88306B20FF3}">
      <dsp:nvSpPr>
        <dsp:cNvPr id="0" name=""/>
        <dsp:cNvSpPr/>
      </dsp:nvSpPr>
      <dsp:spPr>
        <a:xfrm rot="3038894">
          <a:off x="4999669" y="2843432"/>
          <a:ext cx="908043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5148392" y="2942581"/>
        <a:ext cx="610597" cy="297445"/>
      </dsp:txXfrm>
    </dsp:sp>
    <dsp:sp modelId="{591CB5DE-E65C-44BC-B942-189A86F4B4EA}">
      <dsp:nvSpPr>
        <dsp:cNvPr id="0" name=""/>
        <dsp:cNvSpPr/>
      </dsp:nvSpPr>
      <dsp:spPr>
        <a:xfrm>
          <a:off x="5544630" y="3672409"/>
          <a:ext cx="2207728" cy="175194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문서작성</a:t>
          </a: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기획팀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최원석</a:t>
          </a:r>
          <a:endParaRPr lang="ko-KR" altLang="en-US" sz="1600" kern="1200" dirty="0"/>
        </a:p>
      </dsp:txBody>
      <dsp:txXfrm>
        <a:off x="5595943" y="3723722"/>
        <a:ext cx="2105102" cy="1649316"/>
      </dsp:txXfrm>
    </dsp:sp>
    <dsp:sp modelId="{C1352968-1869-462A-B37D-5F46AC2B0106}">
      <dsp:nvSpPr>
        <dsp:cNvPr id="0" name=""/>
        <dsp:cNvSpPr/>
      </dsp:nvSpPr>
      <dsp:spPr>
        <a:xfrm rot="10852384">
          <a:off x="3566191" y="4260456"/>
          <a:ext cx="908043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10800000">
        <a:off x="3714914" y="4359605"/>
        <a:ext cx="610597" cy="297445"/>
      </dsp:txXfrm>
    </dsp:sp>
    <dsp:sp modelId="{8B8E2553-49D5-4740-A3B2-D3E5571CA7C8}">
      <dsp:nvSpPr>
        <dsp:cNvPr id="0" name=""/>
        <dsp:cNvSpPr/>
      </dsp:nvSpPr>
      <dsp:spPr>
        <a:xfrm>
          <a:off x="432058" y="3384368"/>
          <a:ext cx="2063736" cy="217000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</a:t>
          </a:r>
          <a:r>
            <a:rPr lang="en-US" altLang="ko-KR" sz="2000" kern="1200" dirty="0" smtClean="0"/>
            <a:t>(</a:t>
          </a:r>
          <a:r>
            <a:rPr lang="ko-KR" altLang="en-US" sz="2000" kern="1200" dirty="0" err="1" smtClean="0"/>
            <a:t>구현팀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우종훈</a:t>
          </a:r>
          <a:endParaRPr lang="en-US" altLang="ko-KR" sz="1600" kern="1200" dirty="0" smtClean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허선용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곽상우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이수민</a:t>
          </a:r>
          <a:endParaRPr lang="ko-KR" altLang="en-US" sz="1600" kern="1200" dirty="0"/>
        </a:p>
      </dsp:txBody>
      <dsp:txXfrm>
        <a:off x="492503" y="3444813"/>
        <a:ext cx="1942846" cy="2049119"/>
      </dsp:txXfrm>
    </dsp:sp>
    <dsp:sp modelId="{D6274939-EE0E-4251-B8D3-B911EA4FA4AF}">
      <dsp:nvSpPr>
        <dsp:cNvPr id="0" name=""/>
        <dsp:cNvSpPr/>
      </dsp:nvSpPr>
      <dsp:spPr>
        <a:xfrm rot="18577920">
          <a:off x="2270520" y="2699411"/>
          <a:ext cx="908043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419243" y="2798560"/>
        <a:ext cx="610597" cy="29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5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8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7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8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6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BC19-843F-4930-A60B-6C7118691B00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899" y="3302503"/>
            <a:ext cx="1336151" cy="1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7" y="3765553"/>
            <a:ext cx="1034836" cy="101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36" y="2272829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35" y="2434741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화살표 연결선 66"/>
          <p:cNvCxnSpPr>
            <a:endCxn id="54" idx="1"/>
          </p:cNvCxnSpPr>
          <p:nvPr/>
        </p:nvCxnSpPr>
        <p:spPr>
          <a:xfrm flipV="1">
            <a:off x="1872781" y="2604238"/>
            <a:ext cx="1174555" cy="711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127975" y="2778426"/>
            <a:ext cx="811111" cy="11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6954413" y="3075243"/>
            <a:ext cx="440874" cy="2999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36" y="3274234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35" y="3393610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" name="직선 화살표 연결선 110"/>
          <p:cNvCxnSpPr>
            <a:endCxn id="109" idx="1"/>
          </p:cNvCxnSpPr>
          <p:nvPr/>
        </p:nvCxnSpPr>
        <p:spPr>
          <a:xfrm flipV="1">
            <a:off x="1956058" y="3605643"/>
            <a:ext cx="1091279" cy="331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4127975" y="3512876"/>
            <a:ext cx="811111" cy="196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954413" y="3605643"/>
            <a:ext cx="440874" cy="623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73" y="4352479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6" name="직선 화살표 연결선 115"/>
          <p:cNvCxnSpPr/>
          <p:nvPr/>
        </p:nvCxnSpPr>
        <p:spPr>
          <a:xfrm>
            <a:off x="1907177" y="4382403"/>
            <a:ext cx="1075971" cy="2164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127975" y="4520338"/>
            <a:ext cx="811111" cy="1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030" idx="1"/>
          </p:cNvCxnSpPr>
          <p:nvPr/>
        </p:nvCxnSpPr>
        <p:spPr>
          <a:xfrm flipV="1">
            <a:off x="6954413" y="4144860"/>
            <a:ext cx="486487" cy="2076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304" y="5311347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1" name="직선 화살표 연결선 120"/>
          <p:cNvCxnSpPr/>
          <p:nvPr/>
        </p:nvCxnSpPr>
        <p:spPr>
          <a:xfrm>
            <a:off x="1941574" y="4782849"/>
            <a:ext cx="1007179" cy="8814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4230805" y="5664290"/>
            <a:ext cx="708281" cy="571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6954413" y="4548071"/>
            <a:ext cx="486487" cy="510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7253" y="251356"/>
            <a:ext cx="2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(DB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96801" y="3532556"/>
            <a:ext cx="1386248" cy="27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DB(</a:t>
            </a:r>
            <a:r>
              <a:rPr lang="ko-KR" altLang="en-US" sz="1400" dirty="0" smtClean="0"/>
              <a:t>조회서비스</a:t>
            </a:r>
            <a:endParaRPr lang="ko-KR" alt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06778" y="3834264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608456" y="2130521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602468" y="2113124"/>
            <a:ext cx="825924" cy="330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6778" y="2858605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1043" name="모서리가 둥근 직사각형 1042"/>
          <p:cNvSpPr/>
          <p:nvPr/>
        </p:nvSpPr>
        <p:spPr>
          <a:xfrm>
            <a:off x="3057604" y="2232023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77" y="620687"/>
            <a:ext cx="1617564" cy="85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모서리가 둥근 직사각형 156"/>
          <p:cNvSpPr/>
          <p:nvPr/>
        </p:nvSpPr>
        <p:spPr>
          <a:xfrm>
            <a:off x="444863" y="3486365"/>
            <a:ext cx="1438185" cy="125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047336" y="3269223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5361219" y="2088315"/>
            <a:ext cx="1593193" cy="41358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8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36" y="4343133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3206779" y="4928909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057604" y="4302326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04" y="5390027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3217047" y="5975803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067872" y="5349221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07" y="5493415"/>
            <a:ext cx="1496039" cy="71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22" descr="소스 이미지 보기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7" y="5175380"/>
            <a:ext cx="974014" cy="10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24" descr="소스 이미지 보기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60" y="4803219"/>
            <a:ext cx="744322" cy="7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모서리가 둥근 직사각형 1063"/>
          <p:cNvSpPr/>
          <p:nvPr/>
        </p:nvSpPr>
        <p:spPr>
          <a:xfrm>
            <a:off x="5024798" y="1844824"/>
            <a:ext cx="3795674" cy="48858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344278" y="1844824"/>
            <a:ext cx="3795674" cy="48858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8" name="모서리가 둥근 직사각형 1067"/>
          <p:cNvSpPr/>
          <p:nvPr/>
        </p:nvSpPr>
        <p:spPr>
          <a:xfrm>
            <a:off x="3260792" y="116632"/>
            <a:ext cx="2350335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2538469" y="1924246"/>
            <a:ext cx="138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프로세스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881" y="3120345"/>
            <a:ext cx="100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1071" name="왼쪽/위쪽 화살표 1070"/>
          <p:cNvSpPr/>
          <p:nvPr/>
        </p:nvSpPr>
        <p:spPr>
          <a:xfrm rot="10178659">
            <a:off x="629165" y="854264"/>
            <a:ext cx="2792462" cy="2137385"/>
          </a:xfrm>
          <a:prstGeom prst="leftUpArrow">
            <a:avLst>
              <a:gd name="adj1" fmla="val 7495"/>
              <a:gd name="adj2" fmla="val 11901"/>
              <a:gd name="adj3" fmla="val 1128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367115" y="229580"/>
            <a:ext cx="2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03050793"/>
              </p:ext>
            </p:extLst>
          </p:nvPr>
        </p:nvGraphicFramePr>
        <p:xfrm>
          <a:off x="683568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2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26163954"/>
              </p:ext>
            </p:extLst>
          </p:nvPr>
        </p:nvGraphicFramePr>
        <p:xfrm>
          <a:off x="899592" y="672496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타원 22"/>
          <p:cNvSpPr/>
          <p:nvPr/>
        </p:nvSpPr>
        <p:spPr>
          <a:xfrm>
            <a:off x="611560" y="476672"/>
            <a:ext cx="1872208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</a:rPr>
              <a:t>고객사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L 도형 23"/>
          <p:cNvSpPr/>
          <p:nvPr/>
        </p:nvSpPr>
        <p:spPr>
          <a:xfrm flipH="1">
            <a:off x="827584" y="476672"/>
            <a:ext cx="7992888" cy="6048672"/>
          </a:xfrm>
          <a:prstGeom prst="corner">
            <a:avLst>
              <a:gd name="adj1" fmla="val 50000"/>
              <a:gd name="adj2" fmla="val 984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444208" y="476672"/>
            <a:ext cx="216024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B</a:t>
            </a:r>
            <a:r>
              <a:rPr lang="ko-KR" altLang="en-US" sz="2800" dirty="0" smtClean="0">
                <a:solidFill>
                  <a:schemeClr val="bg1"/>
                </a:solidFill>
              </a:rPr>
              <a:t>팀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개발사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8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61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2020-09-08T10:06:24Z</dcterms:created>
  <dcterms:modified xsi:type="dcterms:W3CDTF">2020-09-09T09:47:04Z</dcterms:modified>
</cp:coreProperties>
</file>