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35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16BC50-864B-418F-458E-B2549B9BF85E}" v="844" dt="2020-09-09T03:05:30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8959" autoAdjust="0"/>
    <p:restoredTop sz="94660"/>
  </p:normalViewPr>
  <p:slideViewPr>
    <p:cSldViewPr snapToGrid="0">
      <p:cViewPr>
        <p:scale>
          <a:sx n="100" d="100"/>
          <a:sy n="100" d="100"/>
        </p:scale>
        <p:origin x="996" y="-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300E73-A9AD-4352-ACA3-96EA2263F075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FEF116D-59A7-4A4E-BB54-0944360609EA}">
      <dgm:prSet phldrT="[텍스트]" custT="1"/>
      <dgm:spPr/>
      <dgm:t>
        <a:bodyPr/>
        <a:lstStyle/>
        <a:p>
          <a:pPr latinLnBrk="1"/>
          <a:r>
            <a:rPr lang="en-US" altLang="ko-KR" sz="1800" b="1" spc="600" dirty="0" smtClean="0">
              <a:effectLst/>
            </a:rPr>
            <a:t>01. </a:t>
          </a:r>
          <a:r>
            <a:rPr lang="ko-KR" altLang="en-US" sz="1800" b="1" spc="600" dirty="0" smtClean="0">
              <a:effectLst/>
            </a:rPr>
            <a:t>프로젝트 개요 및 목표</a:t>
          </a:r>
          <a:endParaRPr lang="ko-KR" altLang="en-US" sz="1800" b="1" spc="600" dirty="0">
            <a:effectLst/>
          </a:endParaRPr>
        </a:p>
      </dgm:t>
    </dgm:pt>
    <dgm:pt modelId="{BF73FAD7-91E9-497D-A24B-F7AED164F778}" type="parTrans" cxnId="{07DA3440-7D89-4715-AE53-BC789A8E220D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4BDD5ABA-7014-4C85-B8D4-4112B2C73E89}" type="sibTrans" cxnId="{07DA3440-7D89-4715-AE53-BC789A8E220D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8B89B797-166B-4BF8-8837-950E06670CD3}">
      <dgm:prSet custT="1"/>
      <dgm:spPr/>
      <dgm:t>
        <a:bodyPr/>
        <a:lstStyle/>
        <a:p>
          <a:pPr latinLnBrk="1"/>
          <a:r>
            <a:rPr lang="en-US" altLang="ko-KR" sz="1800" b="1" spc="600" dirty="0" smtClean="0">
              <a:effectLst/>
            </a:rPr>
            <a:t>02. </a:t>
          </a:r>
          <a:r>
            <a:rPr lang="ko-KR" altLang="en-US" sz="1800" b="1" spc="600" dirty="0" smtClean="0">
              <a:effectLst/>
            </a:rPr>
            <a:t>프로젝트 수행조직도</a:t>
          </a:r>
          <a:endParaRPr lang="ko-KR" altLang="en-US" sz="1800" b="1" spc="600" dirty="0">
            <a:effectLst/>
          </a:endParaRPr>
        </a:p>
      </dgm:t>
    </dgm:pt>
    <dgm:pt modelId="{24443CE1-AD3B-4F34-AB2A-D9B7340802CF}" type="parTrans" cxnId="{21BBCBAB-E50F-4AA4-8399-B7EF559412D4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26DAC3ED-E3B9-4079-BCC9-F09492A9216E}" type="sibTrans" cxnId="{21BBCBAB-E50F-4AA4-8399-B7EF559412D4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D1533004-6F33-446A-BD4B-A111A89D26A4}">
      <dgm:prSet custT="1"/>
      <dgm:spPr/>
      <dgm:t>
        <a:bodyPr/>
        <a:lstStyle/>
        <a:p>
          <a:pPr latinLnBrk="1"/>
          <a:r>
            <a:rPr lang="en-US" altLang="ko-KR" sz="1800" b="1" spc="600" dirty="0" smtClean="0">
              <a:effectLst/>
            </a:rPr>
            <a:t>03. </a:t>
          </a:r>
          <a:r>
            <a:rPr lang="ko-KR" altLang="en-US" sz="1800" b="1" spc="600" dirty="0" smtClean="0">
              <a:effectLst/>
            </a:rPr>
            <a:t>고객 요구사항</a:t>
          </a:r>
          <a:endParaRPr lang="ko-KR" altLang="en-US" sz="1800" b="1" spc="600" dirty="0">
            <a:effectLst/>
          </a:endParaRPr>
        </a:p>
      </dgm:t>
    </dgm:pt>
    <dgm:pt modelId="{197735A0-C77B-4683-9038-D7D732308E31}" type="parTrans" cxnId="{EDFCBF8E-B4A2-44BF-AA96-944DF748D532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98A811F5-75B2-41BE-B57F-E0310D91F76D}" type="sibTrans" cxnId="{EDFCBF8E-B4A2-44BF-AA96-944DF748D532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7FB52917-AA3C-41CA-AFF6-7F21E2C014EA}">
      <dgm:prSet custT="1"/>
      <dgm:spPr/>
      <dgm:t>
        <a:bodyPr/>
        <a:lstStyle/>
        <a:p>
          <a:pPr latinLnBrk="1"/>
          <a:r>
            <a:rPr lang="en-US" altLang="ko-KR" sz="1800" b="1" spc="600" dirty="0" smtClean="0">
              <a:effectLst/>
            </a:rPr>
            <a:t>04. </a:t>
          </a:r>
          <a:r>
            <a:rPr lang="ko-KR" altLang="en-US" sz="1800" b="1" spc="600" dirty="0" smtClean="0">
              <a:effectLst/>
            </a:rPr>
            <a:t>제작 일정</a:t>
          </a:r>
          <a:endParaRPr lang="ko-KR" altLang="en-US" sz="1800" b="1" spc="600" dirty="0">
            <a:effectLst/>
          </a:endParaRPr>
        </a:p>
      </dgm:t>
    </dgm:pt>
    <dgm:pt modelId="{888B1173-4166-4CF7-B667-7E122E6BA259}" type="parTrans" cxnId="{5514CC72-D588-45FF-B00F-EF16D54FB1C2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A1443DBC-EA4A-45CC-98EE-030CD578864D}" type="sibTrans" cxnId="{5514CC72-D588-45FF-B00F-EF16D54FB1C2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3CA2A7EB-CEEF-4B2F-AB24-2BC778F489D8}">
      <dgm:prSet custT="1"/>
      <dgm:spPr/>
      <dgm:t>
        <a:bodyPr/>
        <a:lstStyle/>
        <a:p>
          <a:pPr latinLnBrk="1"/>
          <a:r>
            <a:rPr lang="en-US" altLang="ko-KR" sz="1800" b="1" spc="600" dirty="0" smtClean="0">
              <a:effectLst/>
            </a:rPr>
            <a:t>05. </a:t>
          </a:r>
          <a:r>
            <a:rPr lang="ko-KR" altLang="en-US" sz="1800" b="1" spc="600" dirty="0" smtClean="0">
              <a:effectLst/>
            </a:rPr>
            <a:t>프로젝트 구성도</a:t>
          </a:r>
          <a:endParaRPr lang="ko-KR" altLang="en-US" sz="1800" b="1" spc="600" dirty="0">
            <a:effectLst/>
          </a:endParaRPr>
        </a:p>
      </dgm:t>
    </dgm:pt>
    <dgm:pt modelId="{DCE61AD3-6991-4AD0-99F7-ECA36CDF6E7C}" type="parTrans" cxnId="{83B77AF0-7654-4C03-82ED-240DF1A31653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D9735A9E-8A11-42DE-9AC1-4DD84287D3AF}" type="sibTrans" cxnId="{83B77AF0-7654-4C03-82ED-240DF1A31653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EBC37F23-2EDC-4ED5-A219-7F6B97DF780D}">
      <dgm:prSet custT="1"/>
      <dgm:spPr/>
      <dgm:t>
        <a:bodyPr/>
        <a:lstStyle/>
        <a:p>
          <a:pPr latinLnBrk="1"/>
          <a:r>
            <a:rPr lang="en-US" altLang="en-US" sz="1800" b="1" spc="600" dirty="0" smtClean="0">
              <a:effectLst/>
            </a:rPr>
            <a:t>06. </a:t>
          </a:r>
          <a:r>
            <a:rPr lang="en-US" altLang="en-US" sz="1800" b="1" spc="600" dirty="0" err="1" smtClean="0">
              <a:effectLst/>
            </a:rPr>
            <a:t>GitHub</a:t>
          </a:r>
          <a:r>
            <a:rPr lang="en-US" altLang="en-US" sz="1800" b="1" spc="600" dirty="0" smtClean="0">
              <a:effectLst/>
            </a:rPr>
            <a:t> </a:t>
          </a:r>
          <a:r>
            <a:rPr lang="ko-KR" altLang="en-US" sz="1800" b="1" spc="600" dirty="0" smtClean="0">
              <a:effectLst/>
            </a:rPr>
            <a:t>활용</a:t>
          </a:r>
          <a:endParaRPr lang="ko-KR" altLang="en-US" sz="1800" b="1" spc="600" dirty="0">
            <a:effectLst/>
          </a:endParaRPr>
        </a:p>
      </dgm:t>
    </dgm:pt>
    <dgm:pt modelId="{12DBCBE1-C07C-4B88-851F-376255A2D390}" type="parTrans" cxnId="{AD17A486-1A36-4D29-B6C6-001E765EC903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9B2D55EE-A642-42BA-8E34-05772F210086}" type="sibTrans" cxnId="{AD17A486-1A36-4D29-B6C6-001E765EC903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C7811FAD-8F65-49D5-94F5-88DD621C3A5A}">
      <dgm:prSet custT="1"/>
      <dgm:spPr/>
      <dgm:t>
        <a:bodyPr/>
        <a:lstStyle/>
        <a:p>
          <a:pPr latinLnBrk="1"/>
          <a:r>
            <a:rPr lang="en-US" altLang="ko-KR" sz="1800" b="1" spc="600" dirty="0" smtClean="0">
              <a:effectLst/>
            </a:rPr>
            <a:t>07. </a:t>
          </a:r>
          <a:r>
            <a:rPr lang="ko-KR" altLang="en-US" sz="1800" b="1" spc="600" dirty="0" smtClean="0">
              <a:effectLst/>
            </a:rPr>
            <a:t>화면구성</a:t>
          </a:r>
          <a:endParaRPr lang="ko-KR" altLang="en-US" sz="1800" b="1" spc="600" dirty="0">
            <a:effectLst/>
          </a:endParaRPr>
        </a:p>
      </dgm:t>
    </dgm:pt>
    <dgm:pt modelId="{B1BD00FE-D962-4822-886B-EAACC531F652}" type="parTrans" cxnId="{36822C19-F76F-4374-858D-F1D9B0DEEA05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FC2C88CE-66FB-4F72-B2F7-C7B555B14562}" type="sibTrans" cxnId="{36822C19-F76F-4374-858D-F1D9B0DEEA05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A4C2178A-DE43-47FE-8847-691F03424FD0}">
      <dgm:prSet custT="1"/>
      <dgm:spPr/>
      <dgm:t>
        <a:bodyPr/>
        <a:lstStyle/>
        <a:p>
          <a:pPr latinLnBrk="1"/>
          <a:r>
            <a:rPr lang="en-US" altLang="ko-KR" sz="1800" b="1" spc="600" dirty="0" smtClean="0">
              <a:effectLst/>
            </a:rPr>
            <a:t>08. </a:t>
          </a:r>
          <a:r>
            <a:rPr lang="ko-KR" altLang="en-US" sz="1800" b="1" spc="600" dirty="0" smtClean="0">
              <a:effectLst/>
            </a:rPr>
            <a:t>시연</a:t>
          </a:r>
          <a:endParaRPr lang="ko-KR" altLang="en-US" sz="1800" b="1" spc="600" dirty="0">
            <a:effectLst/>
          </a:endParaRPr>
        </a:p>
      </dgm:t>
    </dgm:pt>
    <dgm:pt modelId="{0C72A9D3-E2BB-436B-B3EB-BD66AF46B792}" type="parTrans" cxnId="{47AABB27-773C-48DD-8164-7DA6721A2947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A32D3495-506F-4F02-82D6-BCBA33B654FB}" type="sibTrans" cxnId="{47AABB27-773C-48DD-8164-7DA6721A2947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6AF588EE-7356-401D-A3D2-F76C38B50A56}">
      <dgm:prSet custT="1"/>
      <dgm:spPr/>
      <dgm:t>
        <a:bodyPr/>
        <a:lstStyle/>
        <a:p>
          <a:pPr latinLnBrk="1"/>
          <a:r>
            <a:rPr lang="en-US" altLang="ko-KR" sz="1800" b="1" spc="600" dirty="0" smtClean="0">
              <a:effectLst/>
            </a:rPr>
            <a:t>09. </a:t>
          </a:r>
          <a:r>
            <a:rPr lang="ko-KR" altLang="en-US" sz="1800" b="1" spc="600" dirty="0" smtClean="0">
              <a:effectLst/>
            </a:rPr>
            <a:t>간단한 소스 설명</a:t>
          </a:r>
          <a:endParaRPr lang="ko-KR" altLang="en-US" sz="1800" b="1" spc="600" dirty="0">
            <a:effectLst/>
          </a:endParaRPr>
        </a:p>
      </dgm:t>
    </dgm:pt>
    <dgm:pt modelId="{60876FE9-5462-43C4-8641-21C212A54DA5}" type="parTrans" cxnId="{8ED926C5-EA9F-4233-BA34-1166DB39B5A7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A0621C72-B887-4A2D-AFEE-B23813F1E6C0}" type="sibTrans" cxnId="{8ED926C5-EA9F-4233-BA34-1166DB39B5A7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1AA3499D-859E-4E4E-AC73-BA71FBC63A36}">
      <dgm:prSet custT="1"/>
      <dgm:spPr/>
      <dgm:t>
        <a:bodyPr/>
        <a:lstStyle/>
        <a:p>
          <a:pPr latinLnBrk="1"/>
          <a:r>
            <a:rPr lang="en-US" altLang="en-US" sz="1800" b="1" spc="600" dirty="0" smtClean="0">
              <a:effectLst/>
            </a:rPr>
            <a:t>10. </a:t>
          </a:r>
          <a:r>
            <a:rPr lang="en-US" altLang="en-US" sz="1800" b="1" spc="600" dirty="0" err="1" smtClean="0">
              <a:effectLst/>
            </a:rPr>
            <a:t>QnA</a:t>
          </a:r>
          <a:endParaRPr lang="ko-KR" altLang="en-US" sz="1800" b="1" spc="600" dirty="0">
            <a:effectLst/>
          </a:endParaRPr>
        </a:p>
      </dgm:t>
    </dgm:pt>
    <dgm:pt modelId="{41249A62-B930-401E-9599-B54FA708AA3B}" type="parTrans" cxnId="{9DBDBEC8-4933-41DF-85D0-053727E0B720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53BDA0B0-4624-474E-AA3A-FE16D0C5A84A}" type="sibTrans" cxnId="{9DBDBEC8-4933-41DF-85D0-053727E0B720}">
      <dgm:prSet/>
      <dgm:spPr/>
      <dgm:t>
        <a:bodyPr/>
        <a:lstStyle/>
        <a:p>
          <a:pPr latinLnBrk="1"/>
          <a:endParaRPr lang="ko-KR" altLang="en-US" sz="2800" b="1" spc="600">
            <a:effectLst/>
          </a:endParaRPr>
        </a:p>
      </dgm:t>
    </dgm:pt>
    <dgm:pt modelId="{9CB73BD8-1EF1-42F0-8CD5-B27AE212B084}" type="pres">
      <dgm:prSet presAssocID="{2E300E73-A9AD-4352-ACA3-96EA2263F075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2CC099-478F-4C66-9800-28CBE16103C5}" type="pres">
      <dgm:prSet presAssocID="{7FEF116D-59A7-4A4E-BB54-0944360609EA}" presName="parenttextcomposite" presStyleCnt="0"/>
      <dgm:spPr/>
    </dgm:pt>
    <dgm:pt modelId="{F5822D44-C22B-43E1-9EFF-A6841750AE1B}" type="pres">
      <dgm:prSet presAssocID="{7FEF116D-59A7-4A4E-BB54-0944360609EA}" presName="parenttext" presStyleLbl="revTx" presStyleIdx="0" presStyleCnt="10">
        <dgm:presLayoutVars>
          <dgm:chMax/>
          <dgm:chPref val="2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C6DA99-F3B5-47CA-A205-8FAFD1DA9F6A}" type="pres">
      <dgm:prSet presAssocID="{7FEF116D-59A7-4A4E-BB54-0944360609EA}" presName="parallelogramComposite" presStyleCnt="0"/>
      <dgm:spPr/>
    </dgm:pt>
    <dgm:pt modelId="{130DA7D8-B372-4A79-8BE0-E423E0623ED3}" type="pres">
      <dgm:prSet presAssocID="{7FEF116D-59A7-4A4E-BB54-0944360609EA}" presName="parallelogram1" presStyleLbl="alignNode1" presStyleIdx="0" presStyleCnt="70"/>
      <dgm:spPr/>
    </dgm:pt>
    <dgm:pt modelId="{BA508829-49A4-4988-B460-D65E29188287}" type="pres">
      <dgm:prSet presAssocID="{7FEF116D-59A7-4A4E-BB54-0944360609EA}" presName="parallelogram2" presStyleLbl="alignNode1" presStyleIdx="1" presStyleCnt="70"/>
      <dgm:spPr/>
    </dgm:pt>
    <dgm:pt modelId="{8A6754BC-B077-4BE1-A85A-75F3AC576245}" type="pres">
      <dgm:prSet presAssocID="{7FEF116D-59A7-4A4E-BB54-0944360609EA}" presName="parallelogram3" presStyleLbl="alignNode1" presStyleIdx="2" presStyleCnt="70"/>
      <dgm:spPr/>
    </dgm:pt>
    <dgm:pt modelId="{62777293-4811-4E4B-80C4-369F0C3AA8B6}" type="pres">
      <dgm:prSet presAssocID="{7FEF116D-59A7-4A4E-BB54-0944360609EA}" presName="parallelogram4" presStyleLbl="alignNode1" presStyleIdx="3" presStyleCnt="70"/>
      <dgm:spPr/>
    </dgm:pt>
    <dgm:pt modelId="{79452E66-5D05-4C19-9124-F3C8927E726D}" type="pres">
      <dgm:prSet presAssocID="{7FEF116D-59A7-4A4E-BB54-0944360609EA}" presName="parallelogram5" presStyleLbl="alignNode1" presStyleIdx="4" presStyleCnt="70"/>
      <dgm:spPr/>
    </dgm:pt>
    <dgm:pt modelId="{4CB9A9D9-FBA8-47CA-A545-09FC7B96A2F1}" type="pres">
      <dgm:prSet presAssocID="{7FEF116D-59A7-4A4E-BB54-0944360609EA}" presName="parallelogram6" presStyleLbl="alignNode1" presStyleIdx="5" presStyleCnt="70"/>
      <dgm:spPr/>
    </dgm:pt>
    <dgm:pt modelId="{C16F1ECE-0ECA-4953-A57E-098B3D5C36A6}" type="pres">
      <dgm:prSet presAssocID="{7FEF116D-59A7-4A4E-BB54-0944360609EA}" presName="parallelogram7" presStyleLbl="alignNode1" presStyleIdx="6" presStyleCnt="70"/>
      <dgm:spPr/>
    </dgm:pt>
    <dgm:pt modelId="{3EB69425-4E7C-47EC-82F4-3DDB1141A63D}" type="pres">
      <dgm:prSet presAssocID="{4BDD5ABA-7014-4C85-B8D4-4112B2C73E89}" presName="sibTrans" presStyleCnt="0"/>
      <dgm:spPr/>
    </dgm:pt>
    <dgm:pt modelId="{B665A0AE-8B07-4035-8E1A-17F471E19E4B}" type="pres">
      <dgm:prSet presAssocID="{8B89B797-166B-4BF8-8837-950E06670CD3}" presName="parenttextcomposite" presStyleCnt="0"/>
      <dgm:spPr/>
    </dgm:pt>
    <dgm:pt modelId="{AD881A6E-5622-48A1-B725-389D1663F498}" type="pres">
      <dgm:prSet presAssocID="{8B89B797-166B-4BF8-8837-950E06670CD3}" presName="parenttext" presStyleLbl="revTx" presStyleIdx="1" presStyleCnt="10">
        <dgm:presLayoutVars>
          <dgm:chMax/>
          <dgm:chPref val="2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5C7341-B26D-4741-A8A2-E5F89EA5E09B}" type="pres">
      <dgm:prSet presAssocID="{8B89B797-166B-4BF8-8837-950E06670CD3}" presName="parallelogramComposite" presStyleCnt="0"/>
      <dgm:spPr/>
    </dgm:pt>
    <dgm:pt modelId="{03609D69-A9D6-47AB-B11A-836B0E14F218}" type="pres">
      <dgm:prSet presAssocID="{8B89B797-166B-4BF8-8837-950E06670CD3}" presName="parallelogram1" presStyleLbl="alignNode1" presStyleIdx="7" presStyleCnt="70"/>
      <dgm:spPr/>
    </dgm:pt>
    <dgm:pt modelId="{4BDDA788-902E-4C7A-BBA5-B806D444FBAB}" type="pres">
      <dgm:prSet presAssocID="{8B89B797-166B-4BF8-8837-950E06670CD3}" presName="parallelogram2" presStyleLbl="alignNode1" presStyleIdx="8" presStyleCnt="70"/>
      <dgm:spPr/>
    </dgm:pt>
    <dgm:pt modelId="{9DBE0CC8-58E2-49CA-9C29-808EF9BBE540}" type="pres">
      <dgm:prSet presAssocID="{8B89B797-166B-4BF8-8837-950E06670CD3}" presName="parallelogram3" presStyleLbl="alignNode1" presStyleIdx="9" presStyleCnt="70"/>
      <dgm:spPr/>
    </dgm:pt>
    <dgm:pt modelId="{CB7933DF-FB90-4336-A634-FB8E4FAC4D27}" type="pres">
      <dgm:prSet presAssocID="{8B89B797-166B-4BF8-8837-950E06670CD3}" presName="parallelogram4" presStyleLbl="alignNode1" presStyleIdx="10" presStyleCnt="70"/>
      <dgm:spPr/>
    </dgm:pt>
    <dgm:pt modelId="{54C52E4D-2B3E-4746-BDDD-D6A2ACE70E75}" type="pres">
      <dgm:prSet presAssocID="{8B89B797-166B-4BF8-8837-950E06670CD3}" presName="parallelogram5" presStyleLbl="alignNode1" presStyleIdx="11" presStyleCnt="70"/>
      <dgm:spPr/>
    </dgm:pt>
    <dgm:pt modelId="{F3700311-9049-4FF4-9872-41C3F0A298EC}" type="pres">
      <dgm:prSet presAssocID="{8B89B797-166B-4BF8-8837-950E06670CD3}" presName="parallelogram6" presStyleLbl="alignNode1" presStyleIdx="12" presStyleCnt="70"/>
      <dgm:spPr/>
    </dgm:pt>
    <dgm:pt modelId="{5A2A6039-7492-4CB0-B28B-D8CB5E9B463A}" type="pres">
      <dgm:prSet presAssocID="{8B89B797-166B-4BF8-8837-950E06670CD3}" presName="parallelogram7" presStyleLbl="alignNode1" presStyleIdx="13" presStyleCnt="70"/>
      <dgm:spPr/>
    </dgm:pt>
    <dgm:pt modelId="{2A70BCC1-E37A-454A-8775-263F0D9EC2CB}" type="pres">
      <dgm:prSet presAssocID="{26DAC3ED-E3B9-4079-BCC9-F09492A9216E}" presName="sibTrans" presStyleCnt="0"/>
      <dgm:spPr/>
    </dgm:pt>
    <dgm:pt modelId="{59008988-6041-4338-8C9C-FF893DF52EF7}" type="pres">
      <dgm:prSet presAssocID="{D1533004-6F33-446A-BD4B-A111A89D26A4}" presName="parenttextcomposite" presStyleCnt="0"/>
      <dgm:spPr/>
    </dgm:pt>
    <dgm:pt modelId="{72DAE77C-5079-4580-8384-A3539042F041}" type="pres">
      <dgm:prSet presAssocID="{D1533004-6F33-446A-BD4B-A111A89D26A4}" presName="parenttext" presStyleLbl="revTx" presStyleIdx="2" presStyleCnt="10">
        <dgm:presLayoutVars>
          <dgm:chMax/>
          <dgm:chPref val="2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B2AB36-DF3B-4A92-AEFF-9629A7EB630F}" type="pres">
      <dgm:prSet presAssocID="{D1533004-6F33-446A-BD4B-A111A89D26A4}" presName="parallelogramComposite" presStyleCnt="0"/>
      <dgm:spPr/>
    </dgm:pt>
    <dgm:pt modelId="{4C37DA1D-6360-4E84-BFAF-72EBC5627D15}" type="pres">
      <dgm:prSet presAssocID="{D1533004-6F33-446A-BD4B-A111A89D26A4}" presName="parallelogram1" presStyleLbl="alignNode1" presStyleIdx="14" presStyleCnt="70"/>
      <dgm:spPr/>
    </dgm:pt>
    <dgm:pt modelId="{A3D12CFA-21CB-4C07-AB3A-C122F65BA2D2}" type="pres">
      <dgm:prSet presAssocID="{D1533004-6F33-446A-BD4B-A111A89D26A4}" presName="parallelogram2" presStyleLbl="alignNode1" presStyleIdx="15" presStyleCnt="70"/>
      <dgm:spPr/>
    </dgm:pt>
    <dgm:pt modelId="{5C8DD1EC-BEF1-4A8D-8D9D-488D92A30014}" type="pres">
      <dgm:prSet presAssocID="{D1533004-6F33-446A-BD4B-A111A89D26A4}" presName="parallelogram3" presStyleLbl="alignNode1" presStyleIdx="16" presStyleCnt="70"/>
      <dgm:spPr/>
    </dgm:pt>
    <dgm:pt modelId="{F06FEC92-965B-461F-9124-4AF703607A36}" type="pres">
      <dgm:prSet presAssocID="{D1533004-6F33-446A-BD4B-A111A89D26A4}" presName="parallelogram4" presStyleLbl="alignNode1" presStyleIdx="17" presStyleCnt="70"/>
      <dgm:spPr/>
    </dgm:pt>
    <dgm:pt modelId="{5A22BE83-8C33-4E91-BA13-31DD3BA12180}" type="pres">
      <dgm:prSet presAssocID="{D1533004-6F33-446A-BD4B-A111A89D26A4}" presName="parallelogram5" presStyleLbl="alignNode1" presStyleIdx="18" presStyleCnt="70"/>
      <dgm:spPr/>
    </dgm:pt>
    <dgm:pt modelId="{6E18A5A6-4204-4458-B43D-1E3CCCD8CA90}" type="pres">
      <dgm:prSet presAssocID="{D1533004-6F33-446A-BD4B-A111A89D26A4}" presName="parallelogram6" presStyleLbl="alignNode1" presStyleIdx="19" presStyleCnt="70"/>
      <dgm:spPr/>
    </dgm:pt>
    <dgm:pt modelId="{40A48B8A-FCA9-4D1C-A3AA-DF162656FE1F}" type="pres">
      <dgm:prSet presAssocID="{D1533004-6F33-446A-BD4B-A111A89D26A4}" presName="parallelogram7" presStyleLbl="alignNode1" presStyleIdx="20" presStyleCnt="70"/>
      <dgm:spPr/>
    </dgm:pt>
    <dgm:pt modelId="{DCF895BB-A7F3-4109-8493-AB50150D1EDD}" type="pres">
      <dgm:prSet presAssocID="{98A811F5-75B2-41BE-B57F-E0310D91F76D}" presName="sibTrans" presStyleCnt="0"/>
      <dgm:spPr/>
    </dgm:pt>
    <dgm:pt modelId="{BCF3266A-ACB0-4CB2-8182-D87FFCD549EF}" type="pres">
      <dgm:prSet presAssocID="{7FB52917-AA3C-41CA-AFF6-7F21E2C014EA}" presName="parenttextcomposite" presStyleCnt="0"/>
      <dgm:spPr/>
    </dgm:pt>
    <dgm:pt modelId="{2FEAA550-FE51-4CC3-99CC-E3F9771B8DCE}" type="pres">
      <dgm:prSet presAssocID="{7FB52917-AA3C-41CA-AFF6-7F21E2C014EA}" presName="parenttext" presStyleLbl="revTx" presStyleIdx="3" presStyleCnt="10">
        <dgm:presLayoutVars>
          <dgm:chMax/>
          <dgm:chPref val="2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501C4E-7EAD-4475-A343-43AB5FF1FF3C}" type="pres">
      <dgm:prSet presAssocID="{7FB52917-AA3C-41CA-AFF6-7F21E2C014EA}" presName="parallelogramComposite" presStyleCnt="0"/>
      <dgm:spPr/>
    </dgm:pt>
    <dgm:pt modelId="{7541E784-9D86-48E0-BE76-09705E3C5440}" type="pres">
      <dgm:prSet presAssocID="{7FB52917-AA3C-41CA-AFF6-7F21E2C014EA}" presName="parallelogram1" presStyleLbl="alignNode1" presStyleIdx="21" presStyleCnt="70"/>
      <dgm:spPr/>
    </dgm:pt>
    <dgm:pt modelId="{57FF1B9E-7C40-4F2F-9768-61F45751285C}" type="pres">
      <dgm:prSet presAssocID="{7FB52917-AA3C-41CA-AFF6-7F21E2C014EA}" presName="parallelogram2" presStyleLbl="alignNode1" presStyleIdx="22" presStyleCnt="70"/>
      <dgm:spPr/>
    </dgm:pt>
    <dgm:pt modelId="{724D9C28-00B0-4E63-8CA6-5A17916CE7E3}" type="pres">
      <dgm:prSet presAssocID="{7FB52917-AA3C-41CA-AFF6-7F21E2C014EA}" presName="parallelogram3" presStyleLbl="alignNode1" presStyleIdx="23" presStyleCnt="70"/>
      <dgm:spPr/>
    </dgm:pt>
    <dgm:pt modelId="{6C1954C7-FEDB-4AD3-B1F0-221C454164B7}" type="pres">
      <dgm:prSet presAssocID="{7FB52917-AA3C-41CA-AFF6-7F21E2C014EA}" presName="parallelogram4" presStyleLbl="alignNode1" presStyleIdx="24" presStyleCnt="70"/>
      <dgm:spPr/>
    </dgm:pt>
    <dgm:pt modelId="{9A9F29CC-2B1F-4E91-BAD2-9C378A8515C8}" type="pres">
      <dgm:prSet presAssocID="{7FB52917-AA3C-41CA-AFF6-7F21E2C014EA}" presName="parallelogram5" presStyleLbl="alignNode1" presStyleIdx="25" presStyleCnt="70"/>
      <dgm:spPr/>
    </dgm:pt>
    <dgm:pt modelId="{833BDD95-95AB-4111-B1A2-C22D8A64C34C}" type="pres">
      <dgm:prSet presAssocID="{7FB52917-AA3C-41CA-AFF6-7F21E2C014EA}" presName="parallelogram6" presStyleLbl="alignNode1" presStyleIdx="26" presStyleCnt="70"/>
      <dgm:spPr/>
    </dgm:pt>
    <dgm:pt modelId="{B38156C1-A390-4F38-B93A-5FB1F7FA5C7A}" type="pres">
      <dgm:prSet presAssocID="{7FB52917-AA3C-41CA-AFF6-7F21E2C014EA}" presName="parallelogram7" presStyleLbl="alignNode1" presStyleIdx="27" presStyleCnt="70"/>
      <dgm:spPr/>
    </dgm:pt>
    <dgm:pt modelId="{30699AAB-4936-4B5F-8FBB-A7D966ACAAD7}" type="pres">
      <dgm:prSet presAssocID="{A1443DBC-EA4A-45CC-98EE-030CD578864D}" presName="sibTrans" presStyleCnt="0"/>
      <dgm:spPr/>
    </dgm:pt>
    <dgm:pt modelId="{7C655F08-0FA5-4961-8931-D41FE542C315}" type="pres">
      <dgm:prSet presAssocID="{3CA2A7EB-CEEF-4B2F-AB24-2BC778F489D8}" presName="parenttextcomposite" presStyleCnt="0"/>
      <dgm:spPr/>
    </dgm:pt>
    <dgm:pt modelId="{1FFCFFC9-9CA6-41B4-8B52-3A27C45AB560}" type="pres">
      <dgm:prSet presAssocID="{3CA2A7EB-CEEF-4B2F-AB24-2BC778F489D8}" presName="parenttext" presStyleLbl="revTx" presStyleIdx="4" presStyleCnt="10">
        <dgm:presLayoutVars>
          <dgm:chMax/>
          <dgm:chPref val="2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CED88D-C895-4231-9AE3-9448BF20274D}" type="pres">
      <dgm:prSet presAssocID="{3CA2A7EB-CEEF-4B2F-AB24-2BC778F489D8}" presName="parallelogramComposite" presStyleCnt="0"/>
      <dgm:spPr/>
    </dgm:pt>
    <dgm:pt modelId="{95CB4C5C-458E-4538-8203-23A6A376FC04}" type="pres">
      <dgm:prSet presAssocID="{3CA2A7EB-CEEF-4B2F-AB24-2BC778F489D8}" presName="parallelogram1" presStyleLbl="alignNode1" presStyleIdx="28" presStyleCnt="70"/>
      <dgm:spPr/>
    </dgm:pt>
    <dgm:pt modelId="{6A576988-2FB6-4B5B-BB61-E0F78C5FD81C}" type="pres">
      <dgm:prSet presAssocID="{3CA2A7EB-CEEF-4B2F-AB24-2BC778F489D8}" presName="parallelogram2" presStyleLbl="alignNode1" presStyleIdx="29" presStyleCnt="70"/>
      <dgm:spPr/>
    </dgm:pt>
    <dgm:pt modelId="{367E0A09-33B2-4709-AF68-0D1DE6AFB06C}" type="pres">
      <dgm:prSet presAssocID="{3CA2A7EB-CEEF-4B2F-AB24-2BC778F489D8}" presName="parallelogram3" presStyleLbl="alignNode1" presStyleIdx="30" presStyleCnt="70"/>
      <dgm:spPr/>
    </dgm:pt>
    <dgm:pt modelId="{DE9CC874-16A2-499E-B0CE-2D849D64BD34}" type="pres">
      <dgm:prSet presAssocID="{3CA2A7EB-CEEF-4B2F-AB24-2BC778F489D8}" presName="parallelogram4" presStyleLbl="alignNode1" presStyleIdx="31" presStyleCnt="70"/>
      <dgm:spPr/>
    </dgm:pt>
    <dgm:pt modelId="{A3816A74-DAD2-4213-9AFE-396216ADD838}" type="pres">
      <dgm:prSet presAssocID="{3CA2A7EB-CEEF-4B2F-AB24-2BC778F489D8}" presName="parallelogram5" presStyleLbl="alignNode1" presStyleIdx="32" presStyleCnt="70"/>
      <dgm:spPr/>
    </dgm:pt>
    <dgm:pt modelId="{2897F3EE-5401-47F4-A12E-209175C2D6B2}" type="pres">
      <dgm:prSet presAssocID="{3CA2A7EB-CEEF-4B2F-AB24-2BC778F489D8}" presName="parallelogram6" presStyleLbl="alignNode1" presStyleIdx="33" presStyleCnt="70"/>
      <dgm:spPr/>
    </dgm:pt>
    <dgm:pt modelId="{EDE9A6BE-703C-4D72-8ABF-3BE7E5E17B89}" type="pres">
      <dgm:prSet presAssocID="{3CA2A7EB-CEEF-4B2F-AB24-2BC778F489D8}" presName="parallelogram7" presStyleLbl="alignNode1" presStyleIdx="34" presStyleCnt="70"/>
      <dgm:spPr/>
    </dgm:pt>
    <dgm:pt modelId="{9B80626A-6D2B-45CA-BA5A-5F9FA1580AC4}" type="pres">
      <dgm:prSet presAssocID="{D9735A9E-8A11-42DE-9AC1-4DD84287D3AF}" presName="sibTrans" presStyleCnt="0"/>
      <dgm:spPr/>
    </dgm:pt>
    <dgm:pt modelId="{C062137C-C519-45A2-B764-EC27C96179A4}" type="pres">
      <dgm:prSet presAssocID="{EBC37F23-2EDC-4ED5-A219-7F6B97DF780D}" presName="parenttextcomposite" presStyleCnt="0"/>
      <dgm:spPr/>
    </dgm:pt>
    <dgm:pt modelId="{B5841601-D828-431C-BB23-B075789A1C3F}" type="pres">
      <dgm:prSet presAssocID="{EBC37F23-2EDC-4ED5-A219-7F6B97DF780D}" presName="parenttext" presStyleLbl="revTx" presStyleIdx="5" presStyleCnt="10">
        <dgm:presLayoutVars>
          <dgm:chMax/>
          <dgm:chPref val="2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346D61-5B5D-4C3F-83E8-BDC0D8A9CAF9}" type="pres">
      <dgm:prSet presAssocID="{EBC37F23-2EDC-4ED5-A219-7F6B97DF780D}" presName="parallelogramComposite" presStyleCnt="0"/>
      <dgm:spPr/>
    </dgm:pt>
    <dgm:pt modelId="{8F07CDBF-FD68-487A-BCAC-8783A6236457}" type="pres">
      <dgm:prSet presAssocID="{EBC37F23-2EDC-4ED5-A219-7F6B97DF780D}" presName="parallelogram1" presStyleLbl="alignNode1" presStyleIdx="35" presStyleCnt="70"/>
      <dgm:spPr/>
    </dgm:pt>
    <dgm:pt modelId="{A99C57D2-82CC-4746-A430-B254138498B1}" type="pres">
      <dgm:prSet presAssocID="{EBC37F23-2EDC-4ED5-A219-7F6B97DF780D}" presName="parallelogram2" presStyleLbl="alignNode1" presStyleIdx="36" presStyleCnt="70"/>
      <dgm:spPr/>
    </dgm:pt>
    <dgm:pt modelId="{58A31199-3443-4CF4-A67D-A9D8F256043B}" type="pres">
      <dgm:prSet presAssocID="{EBC37F23-2EDC-4ED5-A219-7F6B97DF780D}" presName="parallelogram3" presStyleLbl="alignNode1" presStyleIdx="37" presStyleCnt="70"/>
      <dgm:spPr/>
    </dgm:pt>
    <dgm:pt modelId="{13A79A0C-6773-4E62-99B3-F124B010C55D}" type="pres">
      <dgm:prSet presAssocID="{EBC37F23-2EDC-4ED5-A219-7F6B97DF780D}" presName="parallelogram4" presStyleLbl="alignNode1" presStyleIdx="38" presStyleCnt="70"/>
      <dgm:spPr/>
    </dgm:pt>
    <dgm:pt modelId="{7ED5D3AE-A494-4650-A689-45AF1DDD8685}" type="pres">
      <dgm:prSet presAssocID="{EBC37F23-2EDC-4ED5-A219-7F6B97DF780D}" presName="parallelogram5" presStyleLbl="alignNode1" presStyleIdx="39" presStyleCnt="70"/>
      <dgm:spPr/>
    </dgm:pt>
    <dgm:pt modelId="{AE9016D6-E808-4A56-87C0-A8E2BA51FC75}" type="pres">
      <dgm:prSet presAssocID="{EBC37F23-2EDC-4ED5-A219-7F6B97DF780D}" presName="parallelogram6" presStyleLbl="alignNode1" presStyleIdx="40" presStyleCnt="70"/>
      <dgm:spPr/>
    </dgm:pt>
    <dgm:pt modelId="{DABA4B51-B87C-44DC-9BB3-39D50861875A}" type="pres">
      <dgm:prSet presAssocID="{EBC37F23-2EDC-4ED5-A219-7F6B97DF780D}" presName="parallelogram7" presStyleLbl="alignNode1" presStyleIdx="41" presStyleCnt="70"/>
      <dgm:spPr/>
    </dgm:pt>
    <dgm:pt modelId="{FCCE17E9-56FB-43EE-B37B-D41922F8F31C}" type="pres">
      <dgm:prSet presAssocID="{9B2D55EE-A642-42BA-8E34-05772F210086}" presName="sibTrans" presStyleCnt="0"/>
      <dgm:spPr/>
    </dgm:pt>
    <dgm:pt modelId="{B9B599F7-D0A8-45F2-9D52-9FE0DDE60499}" type="pres">
      <dgm:prSet presAssocID="{C7811FAD-8F65-49D5-94F5-88DD621C3A5A}" presName="parenttextcomposite" presStyleCnt="0"/>
      <dgm:spPr/>
    </dgm:pt>
    <dgm:pt modelId="{A47323B5-2EC1-4E64-B87C-60E29E699163}" type="pres">
      <dgm:prSet presAssocID="{C7811FAD-8F65-49D5-94F5-88DD621C3A5A}" presName="parenttext" presStyleLbl="revTx" presStyleIdx="6" presStyleCnt="10">
        <dgm:presLayoutVars>
          <dgm:chMax/>
          <dgm:chPref val="2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D49177-7615-4E1C-AF05-96C69EA63B2F}" type="pres">
      <dgm:prSet presAssocID="{C7811FAD-8F65-49D5-94F5-88DD621C3A5A}" presName="parallelogramComposite" presStyleCnt="0"/>
      <dgm:spPr/>
    </dgm:pt>
    <dgm:pt modelId="{CA148727-E315-44F0-B687-430D0646DEFA}" type="pres">
      <dgm:prSet presAssocID="{C7811FAD-8F65-49D5-94F5-88DD621C3A5A}" presName="parallelogram1" presStyleLbl="alignNode1" presStyleIdx="42" presStyleCnt="70"/>
      <dgm:spPr/>
    </dgm:pt>
    <dgm:pt modelId="{5E2414E0-AB57-494C-8842-81A4AA41ADC3}" type="pres">
      <dgm:prSet presAssocID="{C7811FAD-8F65-49D5-94F5-88DD621C3A5A}" presName="parallelogram2" presStyleLbl="alignNode1" presStyleIdx="43" presStyleCnt="70"/>
      <dgm:spPr/>
    </dgm:pt>
    <dgm:pt modelId="{7171E8FB-61C8-400C-BA68-A499476BD712}" type="pres">
      <dgm:prSet presAssocID="{C7811FAD-8F65-49D5-94F5-88DD621C3A5A}" presName="parallelogram3" presStyleLbl="alignNode1" presStyleIdx="44" presStyleCnt="70"/>
      <dgm:spPr/>
    </dgm:pt>
    <dgm:pt modelId="{205B250D-DD1B-4D57-80E2-2BA574A34429}" type="pres">
      <dgm:prSet presAssocID="{C7811FAD-8F65-49D5-94F5-88DD621C3A5A}" presName="parallelogram4" presStyleLbl="alignNode1" presStyleIdx="45" presStyleCnt="70"/>
      <dgm:spPr/>
    </dgm:pt>
    <dgm:pt modelId="{AD9ABF5D-2B3C-4CFC-AF0C-0390CBCA912E}" type="pres">
      <dgm:prSet presAssocID="{C7811FAD-8F65-49D5-94F5-88DD621C3A5A}" presName="parallelogram5" presStyleLbl="alignNode1" presStyleIdx="46" presStyleCnt="70"/>
      <dgm:spPr/>
    </dgm:pt>
    <dgm:pt modelId="{E444351F-BB02-4BD4-8EB8-6F22598226FB}" type="pres">
      <dgm:prSet presAssocID="{C7811FAD-8F65-49D5-94F5-88DD621C3A5A}" presName="parallelogram6" presStyleLbl="alignNode1" presStyleIdx="47" presStyleCnt="70"/>
      <dgm:spPr/>
    </dgm:pt>
    <dgm:pt modelId="{7223E46C-803F-4FB0-826B-C7455E1518D7}" type="pres">
      <dgm:prSet presAssocID="{C7811FAD-8F65-49D5-94F5-88DD621C3A5A}" presName="parallelogram7" presStyleLbl="alignNode1" presStyleIdx="48" presStyleCnt="70"/>
      <dgm:spPr/>
    </dgm:pt>
    <dgm:pt modelId="{AC14AA4A-F27C-4EA2-BD2E-D412E94403B0}" type="pres">
      <dgm:prSet presAssocID="{FC2C88CE-66FB-4F72-B2F7-C7B555B14562}" presName="sibTrans" presStyleCnt="0"/>
      <dgm:spPr/>
    </dgm:pt>
    <dgm:pt modelId="{44293557-21A2-4DC8-9AC9-906F19E1D512}" type="pres">
      <dgm:prSet presAssocID="{A4C2178A-DE43-47FE-8847-691F03424FD0}" presName="parenttextcomposite" presStyleCnt="0"/>
      <dgm:spPr/>
    </dgm:pt>
    <dgm:pt modelId="{1CFEDD45-756E-4A98-8EDF-125618FA8B76}" type="pres">
      <dgm:prSet presAssocID="{A4C2178A-DE43-47FE-8847-691F03424FD0}" presName="parenttext" presStyleLbl="revTx" presStyleIdx="7" presStyleCnt="10">
        <dgm:presLayoutVars>
          <dgm:chMax/>
          <dgm:chPref val="2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8031F0-9E74-4BC5-800B-9D5CB2E18E5D}" type="pres">
      <dgm:prSet presAssocID="{A4C2178A-DE43-47FE-8847-691F03424FD0}" presName="parallelogramComposite" presStyleCnt="0"/>
      <dgm:spPr/>
    </dgm:pt>
    <dgm:pt modelId="{9BF2DFEF-2767-4B0E-8859-34419EBAF6E2}" type="pres">
      <dgm:prSet presAssocID="{A4C2178A-DE43-47FE-8847-691F03424FD0}" presName="parallelogram1" presStyleLbl="alignNode1" presStyleIdx="49" presStyleCnt="70"/>
      <dgm:spPr/>
    </dgm:pt>
    <dgm:pt modelId="{3CEB641F-A4F3-464B-848B-145F6899B04F}" type="pres">
      <dgm:prSet presAssocID="{A4C2178A-DE43-47FE-8847-691F03424FD0}" presName="parallelogram2" presStyleLbl="alignNode1" presStyleIdx="50" presStyleCnt="70"/>
      <dgm:spPr/>
    </dgm:pt>
    <dgm:pt modelId="{056B143F-41C0-42B2-9D9A-40CA026746EB}" type="pres">
      <dgm:prSet presAssocID="{A4C2178A-DE43-47FE-8847-691F03424FD0}" presName="parallelogram3" presStyleLbl="alignNode1" presStyleIdx="51" presStyleCnt="70"/>
      <dgm:spPr/>
    </dgm:pt>
    <dgm:pt modelId="{02A190FB-BB6E-464A-88EE-8F3EBB21448A}" type="pres">
      <dgm:prSet presAssocID="{A4C2178A-DE43-47FE-8847-691F03424FD0}" presName="parallelogram4" presStyleLbl="alignNode1" presStyleIdx="52" presStyleCnt="70"/>
      <dgm:spPr/>
    </dgm:pt>
    <dgm:pt modelId="{2607D2B3-84A7-4A04-A243-2CCE8A6D2555}" type="pres">
      <dgm:prSet presAssocID="{A4C2178A-DE43-47FE-8847-691F03424FD0}" presName="parallelogram5" presStyleLbl="alignNode1" presStyleIdx="53" presStyleCnt="70"/>
      <dgm:spPr/>
    </dgm:pt>
    <dgm:pt modelId="{3CC329ED-1680-4DAC-9CFD-959ACD72A87E}" type="pres">
      <dgm:prSet presAssocID="{A4C2178A-DE43-47FE-8847-691F03424FD0}" presName="parallelogram6" presStyleLbl="alignNode1" presStyleIdx="54" presStyleCnt="70"/>
      <dgm:spPr/>
    </dgm:pt>
    <dgm:pt modelId="{D8D14030-DA4E-4AE8-ABF2-F365F7CEDD7A}" type="pres">
      <dgm:prSet presAssocID="{A4C2178A-DE43-47FE-8847-691F03424FD0}" presName="parallelogram7" presStyleLbl="alignNode1" presStyleIdx="55" presStyleCnt="70"/>
      <dgm:spPr/>
    </dgm:pt>
    <dgm:pt modelId="{B5641C98-8311-4A07-86E9-0819138E582C}" type="pres">
      <dgm:prSet presAssocID="{A32D3495-506F-4F02-82D6-BCBA33B654FB}" presName="sibTrans" presStyleCnt="0"/>
      <dgm:spPr/>
    </dgm:pt>
    <dgm:pt modelId="{E629874E-6645-4D93-B5AC-1C3A287C3AE5}" type="pres">
      <dgm:prSet presAssocID="{6AF588EE-7356-401D-A3D2-F76C38B50A56}" presName="parenttextcomposite" presStyleCnt="0"/>
      <dgm:spPr/>
    </dgm:pt>
    <dgm:pt modelId="{F325AF72-4EE3-4D25-969E-A07995D0BEE9}" type="pres">
      <dgm:prSet presAssocID="{6AF588EE-7356-401D-A3D2-F76C38B50A56}" presName="parenttext" presStyleLbl="revTx" presStyleIdx="8" presStyleCnt="10">
        <dgm:presLayoutVars>
          <dgm:chMax/>
          <dgm:chPref val="2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DC2402-2D53-4308-AED5-376D08F51DD0}" type="pres">
      <dgm:prSet presAssocID="{6AF588EE-7356-401D-A3D2-F76C38B50A56}" presName="parallelogramComposite" presStyleCnt="0"/>
      <dgm:spPr/>
    </dgm:pt>
    <dgm:pt modelId="{A7F8B205-5FA8-4ECB-8B31-7C31A7FACFDC}" type="pres">
      <dgm:prSet presAssocID="{6AF588EE-7356-401D-A3D2-F76C38B50A56}" presName="parallelogram1" presStyleLbl="alignNode1" presStyleIdx="56" presStyleCnt="70"/>
      <dgm:spPr/>
    </dgm:pt>
    <dgm:pt modelId="{6EF8A07D-D3FD-4064-86DA-2F29EB31C044}" type="pres">
      <dgm:prSet presAssocID="{6AF588EE-7356-401D-A3D2-F76C38B50A56}" presName="parallelogram2" presStyleLbl="alignNode1" presStyleIdx="57" presStyleCnt="70"/>
      <dgm:spPr/>
    </dgm:pt>
    <dgm:pt modelId="{95E0DF5A-7E12-475A-A47F-93AF0CDA6579}" type="pres">
      <dgm:prSet presAssocID="{6AF588EE-7356-401D-A3D2-F76C38B50A56}" presName="parallelogram3" presStyleLbl="alignNode1" presStyleIdx="58" presStyleCnt="70"/>
      <dgm:spPr/>
    </dgm:pt>
    <dgm:pt modelId="{101C8BE0-EDCE-4D5E-AC02-41BB2C049627}" type="pres">
      <dgm:prSet presAssocID="{6AF588EE-7356-401D-A3D2-F76C38B50A56}" presName="parallelogram4" presStyleLbl="alignNode1" presStyleIdx="59" presStyleCnt="70"/>
      <dgm:spPr/>
    </dgm:pt>
    <dgm:pt modelId="{7C00752E-D781-4BDE-BD40-98BBA539C80D}" type="pres">
      <dgm:prSet presAssocID="{6AF588EE-7356-401D-A3D2-F76C38B50A56}" presName="parallelogram5" presStyleLbl="alignNode1" presStyleIdx="60" presStyleCnt="70"/>
      <dgm:spPr/>
    </dgm:pt>
    <dgm:pt modelId="{0122E9F2-F322-431F-A10B-237400642C39}" type="pres">
      <dgm:prSet presAssocID="{6AF588EE-7356-401D-A3D2-F76C38B50A56}" presName="parallelogram6" presStyleLbl="alignNode1" presStyleIdx="61" presStyleCnt="70"/>
      <dgm:spPr/>
    </dgm:pt>
    <dgm:pt modelId="{98125FA3-06AF-4A11-AD79-C6049BD823A0}" type="pres">
      <dgm:prSet presAssocID="{6AF588EE-7356-401D-A3D2-F76C38B50A56}" presName="parallelogram7" presStyleLbl="alignNode1" presStyleIdx="62" presStyleCnt="70"/>
      <dgm:spPr/>
    </dgm:pt>
    <dgm:pt modelId="{147C5439-15E3-48A3-85CF-5400E61656A4}" type="pres">
      <dgm:prSet presAssocID="{A0621C72-B887-4A2D-AFEE-B23813F1E6C0}" presName="sibTrans" presStyleCnt="0"/>
      <dgm:spPr/>
    </dgm:pt>
    <dgm:pt modelId="{A9758B56-7203-4567-AD07-E4B7B8BF4ED4}" type="pres">
      <dgm:prSet presAssocID="{1AA3499D-859E-4E4E-AC73-BA71FBC63A36}" presName="parenttextcomposite" presStyleCnt="0"/>
      <dgm:spPr/>
    </dgm:pt>
    <dgm:pt modelId="{516F0CBC-ECB5-4323-BE9D-CBEF1A3AF29A}" type="pres">
      <dgm:prSet presAssocID="{1AA3499D-859E-4E4E-AC73-BA71FBC63A36}" presName="parenttext" presStyleLbl="revTx" presStyleIdx="9" presStyleCnt="10">
        <dgm:presLayoutVars>
          <dgm:chMax/>
          <dgm:chPref val="2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A4B4D8-C4EC-4CC0-BB31-F4CCD4B3C021}" type="pres">
      <dgm:prSet presAssocID="{1AA3499D-859E-4E4E-AC73-BA71FBC63A36}" presName="parallelogramComposite" presStyleCnt="0"/>
      <dgm:spPr/>
    </dgm:pt>
    <dgm:pt modelId="{B9C57EEC-5107-4B17-8F5F-590C45CE5E72}" type="pres">
      <dgm:prSet presAssocID="{1AA3499D-859E-4E4E-AC73-BA71FBC63A36}" presName="parallelogram1" presStyleLbl="alignNode1" presStyleIdx="63" presStyleCnt="70"/>
      <dgm:spPr/>
    </dgm:pt>
    <dgm:pt modelId="{DE7D135A-5E70-4FB8-9C42-44E9782B38D7}" type="pres">
      <dgm:prSet presAssocID="{1AA3499D-859E-4E4E-AC73-BA71FBC63A36}" presName="parallelogram2" presStyleLbl="alignNode1" presStyleIdx="64" presStyleCnt="70"/>
      <dgm:spPr/>
    </dgm:pt>
    <dgm:pt modelId="{AA869553-C4D6-4A68-BC53-609AB3ED70FF}" type="pres">
      <dgm:prSet presAssocID="{1AA3499D-859E-4E4E-AC73-BA71FBC63A36}" presName="parallelogram3" presStyleLbl="alignNode1" presStyleIdx="65" presStyleCnt="70"/>
      <dgm:spPr/>
    </dgm:pt>
    <dgm:pt modelId="{825C7944-3523-46A1-B726-CA28179D29D1}" type="pres">
      <dgm:prSet presAssocID="{1AA3499D-859E-4E4E-AC73-BA71FBC63A36}" presName="parallelogram4" presStyleLbl="alignNode1" presStyleIdx="66" presStyleCnt="70"/>
      <dgm:spPr/>
    </dgm:pt>
    <dgm:pt modelId="{8C4E9C6C-8948-43A1-B194-B924D0E79F9B}" type="pres">
      <dgm:prSet presAssocID="{1AA3499D-859E-4E4E-AC73-BA71FBC63A36}" presName="parallelogram5" presStyleLbl="alignNode1" presStyleIdx="67" presStyleCnt="70"/>
      <dgm:spPr/>
    </dgm:pt>
    <dgm:pt modelId="{97C41FC0-5C83-4905-B041-CD916A0E399C}" type="pres">
      <dgm:prSet presAssocID="{1AA3499D-859E-4E4E-AC73-BA71FBC63A36}" presName="parallelogram6" presStyleLbl="alignNode1" presStyleIdx="68" presStyleCnt="70"/>
      <dgm:spPr/>
    </dgm:pt>
    <dgm:pt modelId="{71303921-C9B3-40E3-9552-871E647E128A}" type="pres">
      <dgm:prSet presAssocID="{1AA3499D-859E-4E4E-AC73-BA71FBC63A36}" presName="parallelogram7" presStyleLbl="alignNode1" presStyleIdx="69" presStyleCnt="70"/>
      <dgm:spPr/>
    </dgm:pt>
  </dgm:ptLst>
  <dgm:cxnLst>
    <dgm:cxn modelId="{36452785-2CD3-4FED-B137-B74F94E5D676}" type="presOf" srcId="{6AF588EE-7356-401D-A3D2-F76C38B50A56}" destId="{F325AF72-4EE3-4D25-969E-A07995D0BEE9}" srcOrd="0" destOrd="0" presId="urn:microsoft.com/office/officeart/2008/layout/VerticalAccentList"/>
    <dgm:cxn modelId="{83B77AF0-7654-4C03-82ED-240DF1A31653}" srcId="{2E300E73-A9AD-4352-ACA3-96EA2263F075}" destId="{3CA2A7EB-CEEF-4B2F-AB24-2BC778F489D8}" srcOrd="4" destOrd="0" parTransId="{DCE61AD3-6991-4AD0-99F7-ECA36CDF6E7C}" sibTransId="{D9735A9E-8A11-42DE-9AC1-4DD84287D3AF}"/>
    <dgm:cxn modelId="{6DB33815-2792-4F23-8491-E1E65EE75AFC}" type="presOf" srcId="{A4C2178A-DE43-47FE-8847-691F03424FD0}" destId="{1CFEDD45-756E-4A98-8EDF-125618FA8B76}" srcOrd="0" destOrd="0" presId="urn:microsoft.com/office/officeart/2008/layout/VerticalAccentList"/>
    <dgm:cxn modelId="{8ED926C5-EA9F-4233-BA34-1166DB39B5A7}" srcId="{2E300E73-A9AD-4352-ACA3-96EA2263F075}" destId="{6AF588EE-7356-401D-A3D2-F76C38B50A56}" srcOrd="8" destOrd="0" parTransId="{60876FE9-5462-43C4-8641-21C212A54DA5}" sibTransId="{A0621C72-B887-4A2D-AFEE-B23813F1E6C0}"/>
    <dgm:cxn modelId="{5514CC72-D588-45FF-B00F-EF16D54FB1C2}" srcId="{2E300E73-A9AD-4352-ACA3-96EA2263F075}" destId="{7FB52917-AA3C-41CA-AFF6-7F21E2C014EA}" srcOrd="3" destOrd="0" parTransId="{888B1173-4166-4CF7-B667-7E122E6BA259}" sibTransId="{A1443DBC-EA4A-45CC-98EE-030CD578864D}"/>
    <dgm:cxn modelId="{D5D97019-D5A2-4BE1-980E-D8F6F9D5AB1E}" type="presOf" srcId="{1AA3499D-859E-4E4E-AC73-BA71FBC63A36}" destId="{516F0CBC-ECB5-4323-BE9D-CBEF1A3AF29A}" srcOrd="0" destOrd="0" presId="urn:microsoft.com/office/officeart/2008/layout/VerticalAccentList"/>
    <dgm:cxn modelId="{07DA3440-7D89-4715-AE53-BC789A8E220D}" srcId="{2E300E73-A9AD-4352-ACA3-96EA2263F075}" destId="{7FEF116D-59A7-4A4E-BB54-0944360609EA}" srcOrd="0" destOrd="0" parTransId="{BF73FAD7-91E9-497D-A24B-F7AED164F778}" sibTransId="{4BDD5ABA-7014-4C85-B8D4-4112B2C73E89}"/>
    <dgm:cxn modelId="{972675CF-3E98-474A-9E35-F2F489041539}" type="presOf" srcId="{EBC37F23-2EDC-4ED5-A219-7F6B97DF780D}" destId="{B5841601-D828-431C-BB23-B075789A1C3F}" srcOrd="0" destOrd="0" presId="urn:microsoft.com/office/officeart/2008/layout/VerticalAccentList"/>
    <dgm:cxn modelId="{47AABB27-773C-48DD-8164-7DA6721A2947}" srcId="{2E300E73-A9AD-4352-ACA3-96EA2263F075}" destId="{A4C2178A-DE43-47FE-8847-691F03424FD0}" srcOrd="7" destOrd="0" parTransId="{0C72A9D3-E2BB-436B-B3EB-BD66AF46B792}" sibTransId="{A32D3495-506F-4F02-82D6-BCBA33B654FB}"/>
    <dgm:cxn modelId="{9DBDBEC8-4933-41DF-85D0-053727E0B720}" srcId="{2E300E73-A9AD-4352-ACA3-96EA2263F075}" destId="{1AA3499D-859E-4E4E-AC73-BA71FBC63A36}" srcOrd="9" destOrd="0" parTransId="{41249A62-B930-401E-9599-B54FA708AA3B}" sibTransId="{53BDA0B0-4624-474E-AA3A-FE16D0C5A84A}"/>
    <dgm:cxn modelId="{83886361-F073-4F9F-B633-326FBF889590}" type="presOf" srcId="{2E300E73-A9AD-4352-ACA3-96EA2263F075}" destId="{9CB73BD8-1EF1-42F0-8CD5-B27AE212B084}" srcOrd="0" destOrd="0" presId="urn:microsoft.com/office/officeart/2008/layout/VerticalAccentList"/>
    <dgm:cxn modelId="{36822C19-F76F-4374-858D-F1D9B0DEEA05}" srcId="{2E300E73-A9AD-4352-ACA3-96EA2263F075}" destId="{C7811FAD-8F65-49D5-94F5-88DD621C3A5A}" srcOrd="6" destOrd="0" parTransId="{B1BD00FE-D962-4822-886B-EAACC531F652}" sibTransId="{FC2C88CE-66FB-4F72-B2F7-C7B555B14562}"/>
    <dgm:cxn modelId="{52821495-DB0A-41F1-8275-E9543A0DA8CD}" type="presOf" srcId="{3CA2A7EB-CEEF-4B2F-AB24-2BC778F489D8}" destId="{1FFCFFC9-9CA6-41B4-8B52-3A27C45AB560}" srcOrd="0" destOrd="0" presId="urn:microsoft.com/office/officeart/2008/layout/VerticalAccentList"/>
    <dgm:cxn modelId="{21BBCBAB-E50F-4AA4-8399-B7EF559412D4}" srcId="{2E300E73-A9AD-4352-ACA3-96EA2263F075}" destId="{8B89B797-166B-4BF8-8837-950E06670CD3}" srcOrd="1" destOrd="0" parTransId="{24443CE1-AD3B-4F34-AB2A-D9B7340802CF}" sibTransId="{26DAC3ED-E3B9-4079-BCC9-F09492A9216E}"/>
    <dgm:cxn modelId="{EDFCBF8E-B4A2-44BF-AA96-944DF748D532}" srcId="{2E300E73-A9AD-4352-ACA3-96EA2263F075}" destId="{D1533004-6F33-446A-BD4B-A111A89D26A4}" srcOrd="2" destOrd="0" parTransId="{197735A0-C77B-4683-9038-D7D732308E31}" sibTransId="{98A811F5-75B2-41BE-B57F-E0310D91F76D}"/>
    <dgm:cxn modelId="{08B6C067-19D3-4D5D-89AA-7C52D6096CEC}" type="presOf" srcId="{8B89B797-166B-4BF8-8837-950E06670CD3}" destId="{AD881A6E-5622-48A1-B725-389D1663F498}" srcOrd="0" destOrd="0" presId="urn:microsoft.com/office/officeart/2008/layout/VerticalAccentList"/>
    <dgm:cxn modelId="{9AD9430E-4534-464D-AE20-8C284D1AB754}" type="presOf" srcId="{7FB52917-AA3C-41CA-AFF6-7F21E2C014EA}" destId="{2FEAA550-FE51-4CC3-99CC-E3F9771B8DCE}" srcOrd="0" destOrd="0" presId="urn:microsoft.com/office/officeart/2008/layout/VerticalAccentList"/>
    <dgm:cxn modelId="{5F9A232A-F1C5-4686-A904-ECA90E501360}" type="presOf" srcId="{D1533004-6F33-446A-BD4B-A111A89D26A4}" destId="{72DAE77C-5079-4580-8384-A3539042F041}" srcOrd="0" destOrd="0" presId="urn:microsoft.com/office/officeart/2008/layout/VerticalAccentList"/>
    <dgm:cxn modelId="{AD17A486-1A36-4D29-B6C6-001E765EC903}" srcId="{2E300E73-A9AD-4352-ACA3-96EA2263F075}" destId="{EBC37F23-2EDC-4ED5-A219-7F6B97DF780D}" srcOrd="5" destOrd="0" parTransId="{12DBCBE1-C07C-4B88-851F-376255A2D390}" sibTransId="{9B2D55EE-A642-42BA-8E34-05772F210086}"/>
    <dgm:cxn modelId="{A8D9114D-47BE-40A6-8B4B-368E29DF572D}" type="presOf" srcId="{7FEF116D-59A7-4A4E-BB54-0944360609EA}" destId="{F5822D44-C22B-43E1-9EFF-A6841750AE1B}" srcOrd="0" destOrd="0" presId="urn:microsoft.com/office/officeart/2008/layout/VerticalAccentList"/>
    <dgm:cxn modelId="{D1DE972A-BFBE-4EAE-91F4-EA7832D11720}" type="presOf" srcId="{C7811FAD-8F65-49D5-94F5-88DD621C3A5A}" destId="{A47323B5-2EC1-4E64-B87C-60E29E699163}" srcOrd="0" destOrd="0" presId="urn:microsoft.com/office/officeart/2008/layout/VerticalAccentList"/>
    <dgm:cxn modelId="{AA150BEE-7317-4AAF-9520-8B126C3397F7}" type="presParOf" srcId="{9CB73BD8-1EF1-42F0-8CD5-B27AE212B084}" destId="{D92CC099-478F-4C66-9800-28CBE16103C5}" srcOrd="0" destOrd="0" presId="urn:microsoft.com/office/officeart/2008/layout/VerticalAccentList"/>
    <dgm:cxn modelId="{28662C2D-223A-427B-A15C-D04DE33B9CFA}" type="presParOf" srcId="{D92CC099-478F-4C66-9800-28CBE16103C5}" destId="{F5822D44-C22B-43E1-9EFF-A6841750AE1B}" srcOrd="0" destOrd="0" presId="urn:microsoft.com/office/officeart/2008/layout/VerticalAccentList"/>
    <dgm:cxn modelId="{960AF433-8CA6-48CD-90D1-EEFF653111D6}" type="presParOf" srcId="{9CB73BD8-1EF1-42F0-8CD5-B27AE212B084}" destId="{E0C6DA99-F3B5-47CA-A205-8FAFD1DA9F6A}" srcOrd="1" destOrd="0" presId="urn:microsoft.com/office/officeart/2008/layout/VerticalAccentList"/>
    <dgm:cxn modelId="{5AE91D59-E678-4598-9EFA-2F796CD4A4CE}" type="presParOf" srcId="{E0C6DA99-F3B5-47CA-A205-8FAFD1DA9F6A}" destId="{130DA7D8-B372-4A79-8BE0-E423E0623ED3}" srcOrd="0" destOrd="0" presId="urn:microsoft.com/office/officeart/2008/layout/VerticalAccentList"/>
    <dgm:cxn modelId="{298A53DD-0A2E-45FC-9C3C-12F886710468}" type="presParOf" srcId="{E0C6DA99-F3B5-47CA-A205-8FAFD1DA9F6A}" destId="{BA508829-49A4-4988-B460-D65E29188287}" srcOrd="1" destOrd="0" presId="urn:microsoft.com/office/officeart/2008/layout/VerticalAccentList"/>
    <dgm:cxn modelId="{39B752F3-20A9-4D33-86E3-656812692C65}" type="presParOf" srcId="{E0C6DA99-F3B5-47CA-A205-8FAFD1DA9F6A}" destId="{8A6754BC-B077-4BE1-A85A-75F3AC576245}" srcOrd="2" destOrd="0" presId="urn:microsoft.com/office/officeart/2008/layout/VerticalAccentList"/>
    <dgm:cxn modelId="{EF9616A5-42DC-4694-8D60-93B0162A23CE}" type="presParOf" srcId="{E0C6DA99-F3B5-47CA-A205-8FAFD1DA9F6A}" destId="{62777293-4811-4E4B-80C4-369F0C3AA8B6}" srcOrd="3" destOrd="0" presId="urn:microsoft.com/office/officeart/2008/layout/VerticalAccentList"/>
    <dgm:cxn modelId="{BF64F67B-B88E-471D-9FCF-570A3C18C93C}" type="presParOf" srcId="{E0C6DA99-F3B5-47CA-A205-8FAFD1DA9F6A}" destId="{79452E66-5D05-4C19-9124-F3C8927E726D}" srcOrd="4" destOrd="0" presId="urn:microsoft.com/office/officeart/2008/layout/VerticalAccentList"/>
    <dgm:cxn modelId="{4FDBCB61-A773-4C18-9B30-6B9C376F9E33}" type="presParOf" srcId="{E0C6DA99-F3B5-47CA-A205-8FAFD1DA9F6A}" destId="{4CB9A9D9-FBA8-47CA-A545-09FC7B96A2F1}" srcOrd="5" destOrd="0" presId="urn:microsoft.com/office/officeart/2008/layout/VerticalAccentList"/>
    <dgm:cxn modelId="{A34C604E-E4F5-4E07-89CC-A271AE7C3D8D}" type="presParOf" srcId="{E0C6DA99-F3B5-47CA-A205-8FAFD1DA9F6A}" destId="{C16F1ECE-0ECA-4953-A57E-098B3D5C36A6}" srcOrd="6" destOrd="0" presId="urn:microsoft.com/office/officeart/2008/layout/VerticalAccentList"/>
    <dgm:cxn modelId="{00764DDB-06ED-4CE3-9933-5468E2F241DF}" type="presParOf" srcId="{9CB73BD8-1EF1-42F0-8CD5-B27AE212B084}" destId="{3EB69425-4E7C-47EC-82F4-3DDB1141A63D}" srcOrd="2" destOrd="0" presId="urn:microsoft.com/office/officeart/2008/layout/VerticalAccentList"/>
    <dgm:cxn modelId="{001A642A-D636-441D-91F2-0D1E2F6A1584}" type="presParOf" srcId="{9CB73BD8-1EF1-42F0-8CD5-B27AE212B084}" destId="{B665A0AE-8B07-4035-8E1A-17F471E19E4B}" srcOrd="3" destOrd="0" presId="urn:microsoft.com/office/officeart/2008/layout/VerticalAccentList"/>
    <dgm:cxn modelId="{BE2E7D9E-BFF3-4392-983B-77083042BDF8}" type="presParOf" srcId="{B665A0AE-8B07-4035-8E1A-17F471E19E4B}" destId="{AD881A6E-5622-48A1-B725-389D1663F498}" srcOrd="0" destOrd="0" presId="urn:microsoft.com/office/officeart/2008/layout/VerticalAccentList"/>
    <dgm:cxn modelId="{BF38D2B3-950D-420A-8C9E-7CA3420ABF44}" type="presParOf" srcId="{9CB73BD8-1EF1-42F0-8CD5-B27AE212B084}" destId="{6C5C7341-B26D-4741-A8A2-E5F89EA5E09B}" srcOrd="4" destOrd="0" presId="urn:microsoft.com/office/officeart/2008/layout/VerticalAccentList"/>
    <dgm:cxn modelId="{5339AAD6-E225-422E-A938-2F0C5140BFA8}" type="presParOf" srcId="{6C5C7341-B26D-4741-A8A2-E5F89EA5E09B}" destId="{03609D69-A9D6-47AB-B11A-836B0E14F218}" srcOrd="0" destOrd="0" presId="urn:microsoft.com/office/officeart/2008/layout/VerticalAccentList"/>
    <dgm:cxn modelId="{AF99BC82-F310-4B99-91DF-C8D09E68B692}" type="presParOf" srcId="{6C5C7341-B26D-4741-A8A2-E5F89EA5E09B}" destId="{4BDDA788-902E-4C7A-BBA5-B806D444FBAB}" srcOrd="1" destOrd="0" presId="urn:microsoft.com/office/officeart/2008/layout/VerticalAccentList"/>
    <dgm:cxn modelId="{C1C5BC77-4CF0-46A4-903E-6C666E338CA0}" type="presParOf" srcId="{6C5C7341-B26D-4741-A8A2-E5F89EA5E09B}" destId="{9DBE0CC8-58E2-49CA-9C29-808EF9BBE540}" srcOrd="2" destOrd="0" presId="urn:microsoft.com/office/officeart/2008/layout/VerticalAccentList"/>
    <dgm:cxn modelId="{72504CFC-6CF9-4DD0-89BE-808F2B02EF68}" type="presParOf" srcId="{6C5C7341-B26D-4741-A8A2-E5F89EA5E09B}" destId="{CB7933DF-FB90-4336-A634-FB8E4FAC4D27}" srcOrd="3" destOrd="0" presId="urn:microsoft.com/office/officeart/2008/layout/VerticalAccentList"/>
    <dgm:cxn modelId="{966DCD2F-EE34-4FC6-AC21-934616032B43}" type="presParOf" srcId="{6C5C7341-B26D-4741-A8A2-E5F89EA5E09B}" destId="{54C52E4D-2B3E-4746-BDDD-D6A2ACE70E75}" srcOrd="4" destOrd="0" presId="urn:microsoft.com/office/officeart/2008/layout/VerticalAccentList"/>
    <dgm:cxn modelId="{59DA69D6-C8F4-4ECE-914D-959BF1E94422}" type="presParOf" srcId="{6C5C7341-B26D-4741-A8A2-E5F89EA5E09B}" destId="{F3700311-9049-4FF4-9872-41C3F0A298EC}" srcOrd="5" destOrd="0" presId="urn:microsoft.com/office/officeart/2008/layout/VerticalAccentList"/>
    <dgm:cxn modelId="{4F8E2E42-48E7-432B-A671-F01CAB42A72B}" type="presParOf" srcId="{6C5C7341-B26D-4741-A8A2-E5F89EA5E09B}" destId="{5A2A6039-7492-4CB0-B28B-D8CB5E9B463A}" srcOrd="6" destOrd="0" presId="urn:microsoft.com/office/officeart/2008/layout/VerticalAccentList"/>
    <dgm:cxn modelId="{D7F14CEA-CE44-4026-869E-14AB62EE00A5}" type="presParOf" srcId="{9CB73BD8-1EF1-42F0-8CD5-B27AE212B084}" destId="{2A70BCC1-E37A-454A-8775-263F0D9EC2CB}" srcOrd="5" destOrd="0" presId="urn:microsoft.com/office/officeart/2008/layout/VerticalAccentList"/>
    <dgm:cxn modelId="{0C559CA0-0BD7-4DBA-9576-2147784D0A10}" type="presParOf" srcId="{9CB73BD8-1EF1-42F0-8CD5-B27AE212B084}" destId="{59008988-6041-4338-8C9C-FF893DF52EF7}" srcOrd="6" destOrd="0" presId="urn:microsoft.com/office/officeart/2008/layout/VerticalAccentList"/>
    <dgm:cxn modelId="{71F49345-6F58-4ADB-B152-33FCD47C0D42}" type="presParOf" srcId="{59008988-6041-4338-8C9C-FF893DF52EF7}" destId="{72DAE77C-5079-4580-8384-A3539042F041}" srcOrd="0" destOrd="0" presId="urn:microsoft.com/office/officeart/2008/layout/VerticalAccentList"/>
    <dgm:cxn modelId="{AA0F7E10-7820-4CBA-AA60-1828639480D2}" type="presParOf" srcId="{9CB73BD8-1EF1-42F0-8CD5-B27AE212B084}" destId="{14B2AB36-DF3B-4A92-AEFF-9629A7EB630F}" srcOrd="7" destOrd="0" presId="urn:microsoft.com/office/officeart/2008/layout/VerticalAccentList"/>
    <dgm:cxn modelId="{82517A6F-A437-43E8-9335-11539210233A}" type="presParOf" srcId="{14B2AB36-DF3B-4A92-AEFF-9629A7EB630F}" destId="{4C37DA1D-6360-4E84-BFAF-72EBC5627D15}" srcOrd="0" destOrd="0" presId="urn:microsoft.com/office/officeart/2008/layout/VerticalAccentList"/>
    <dgm:cxn modelId="{3D8AFA9B-2DB3-4EFA-8151-ED91ECB944E7}" type="presParOf" srcId="{14B2AB36-DF3B-4A92-AEFF-9629A7EB630F}" destId="{A3D12CFA-21CB-4C07-AB3A-C122F65BA2D2}" srcOrd="1" destOrd="0" presId="urn:microsoft.com/office/officeart/2008/layout/VerticalAccentList"/>
    <dgm:cxn modelId="{46DE89B6-8EAC-4496-86E4-E13E3AF47A2C}" type="presParOf" srcId="{14B2AB36-DF3B-4A92-AEFF-9629A7EB630F}" destId="{5C8DD1EC-BEF1-4A8D-8D9D-488D92A30014}" srcOrd="2" destOrd="0" presId="urn:microsoft.com/office/officeart/2008/layout/VerticalAccentList"/>
    <dgm:cxn modelId="{D433885F-F347-46E8-855D-ED3EE21B904D}" type="presParOf" srcId="{14B2AB36-DF3B-4A92-AEFF-9629A7EB630F}" destId="{F06FEC92-965B-461F-9124-4AF703607A36}" srcOrd="3" destOrd="0" presId="urn:microsoft.com/office/officeart/2008/layout/VerticalAccentList"/>
    <dgm:cxn modelId="{47933C85-01FE-4DAB-ADDE-E94CFF5AD18E}" type="presParOf" srcId="{14B2AB36-DF3B-4A92-AEFF-9629A7EB630F}" destId="{5A22BE83-8C33-4E91-BA13-31DD3BA12180}" srcOrd="4" destOrd="0" presId="urn:microsoft.com/office/officeart/2008/layout/VerticalAccentList"/>
    <dgm:cxn modelId="{9F2C150B-0950-4C16-9FD4-5513A86DEC21}" type="presParOf" srcId="{14B2AB36-DF3B-4A92-AEFF-9629A7EB630F}" destId="{6E18A5A6-4204-4458-B43D-1E3CCCD8CA90}" srcOrd="5" destOrd="0" presId="urn:microsoft.com/office/officeart/2008/layout/VerticalAccentList"/>
    <dgm:cxn modelId="{F69C0231-71C5-463B-9B6D-F04E4FFEFECD}" type="presParOf" srcId="{14B2AB36-DF3B-4A92-AEFF-9629A7EB630F}" destId="{40A48B8A-FCA9-4D1C-A3AA-DF162656FE1F}" srcOrd="6" destOrd="0" presId="urn:microsoft.com/office/officeart/2008/layout/VerticalAccentList"/>
    <dgm:cxn modelId="{9A607233-08A3-4DC3-888A-EA5A93FC5E77}" type="presParOf" srcId="{9CB73BD8-1EF1-42F0-8CD5-B27AE212B084}" destId="{DCF895BB-A7F3-4109-8493-AB50150D1EDD}" srcOrd="8" destOrd="0" presId="urn:microsoft.com/office/officeart/2008/layout/VerticalAccentList"/>
    <dgm:cxn modelId="{398EB9BE-B2BA-46D6-9D8D-1D7E37DDC03C}" type="presParOf" srcId="{9CB73BD8-1EF1-42F0-8CD5-B27AE212B084}" destId="{BCF3266A-ACB0-4CB2-8182-D87FFCD549EF}" srcOrd="9" destOrd="0" presId="urn:microsoft.com/office/officeart/2008/layout/VerticalAccentList"/>
    <dgm:cxn modelId="{E2BFAC61-FEB9-4CB9-861D-658657993436}" type="presParOf" srcId="{BCF3266A-ACB0-4CB2-8182-D87FFCD549EF}" destId="{2FEAA550-FE51-4CC3-99CC-E3F9771B8DCE}" srcOrd="0" destOrd="0" presId="urn:microsoft.com/office/officeart/2008/layout/VerticalAccentList"/>
    <dgm:cxn modelId="{03A9313C-6E74-4BD6-B046-8961C540BA25}" type="presParOf" srcId="{9CB73BD8-1EF1-42F0-8CD5-B27AE212B084}" destId="{7C501C4E-7EAD-4475-A343-43AB5FF1FF3C}" srcOrd="10" destOrd="0" presId="urn:microsoft.com/office/officeart/2008/layout/VerticalAccentList"/>
    <dgm:cxn modelId="{E4F5AB01-2C52-4774-BDF5-FDD3FA5F6F01}" type="presParOf" srcId="{7C501C4E-7EAD-4475-A343-43AB5FF1FF3C}" destId="{7541E784-9D86-48E0-BE76-09705E3C5440}" srcOrd="0" destOrd="0" presId="urn:microsoft.com/office/officeart/2008/layout/VerticalAccentList"/>
    <dgm:cxn modelId="{9E7994DD-4F37-4BBE-8E0E-18246C0F7024}" type="presParOf" srcId="{7C501C4E-7EAD-4475-A343-43AB5FF1FF3C}" destId="{57FF1B9E-7C40-4F2F-9768-61F45751285C}" srcOrd="1" destOrd="0" presId="urn:microsoft.com/office/officeart/2008/layout/VerticalAccentList"/>
    <dgm:cxn modelId="{0A21F0CC-684C-4AAA-AD7A-6F46B0860F00}" type="presParOf" srcId="{7C501C4E-7EAD-4475-A343-43AB5FF1FF3C}" destId="{724D9C28-00B0-4E63-8CA6-5A17916CE7E3}" srcOrd="2" destOrd="0" presId="urn:microsoft.com/office/officeart/2008/layout/VerticalAccentList"/>
    <dgm:cxn modelId="{709E91F7-BFB3-4900-A517-8B19DC216A2C}" type="presParOf" srcId="{7C501C4E-7EAD-4475-A343-43AB5FF1FF3C}" destId="{6C1954C7-FEDB-4AD3-B1F0-221C454164B7}" srcOrd="3" destOrd="0" presId="urn:microsoft.com/office/officeart/2008/layout/VerticalAccentList"/>
    <dgm:cxn modelId="{C2A49FFF-9731-49FA-A2C0-E590BC782423}" type="presParOf" srcId="{7C501C4E-7EAD-4475-A343-43AB5FF1FF3C}" destId="{9A9F29CC-2B1F-4E91-BAD2-9C378A8515C8}" srcOrd="4" destOrd="0" presId="urn:microsoft.com/office/officeart/2008/layout/VerticalAccentList"/>
    <dgm:cxn modelId="{82820CF6-F040-484A-9FEF-6CC31ACAC695}" type="presParOf" srcId="{7C501C4E-7EAD-4475-A343-43AB5FF1FF3C}" destId="{833BDD95-95AB-4111-B1A2-C22D8A64C34C}" srcOrd="5" destOrd="0" presId="urn:microsoft.com/office/officeart/2008/layout/VerticalAccentList"/>
    <dgm:cxn modelId="{370700C8-612E-4E3C-BB7F-67DD1C1156D3}" type="presParOf" srcId="{7C501C4E-7EAD-4475-A343-43AB5FF1FF3C}" destId="{B38156C1-A390-4F38-B93A-5FB1F7FA5C7A}" srcOrd="6" destOrd="0" presId="urn:microsoft.com/office/officeart/2008/layout/VerticalAccentList"/>
    <dgm:cxn modelId="{A65F8BA7-7BD7-452C-826E-EF77A48D05D4}" type="presParOf" srcId="{9CB73BD8-1EF1-42F0-8CD5-B27AE212B084}" destId="{30699AAB-4936-4B5F-8FBB-A7D966ACAAD7}" srcOrd="11" destOrd="0" presId="urn:microsoft.com/office/officeart/2008/layout/VerticalAccentList"/>
    <dgm:cxn modelId="{92B23FA5-B9B3-4DF5-83FB-BB7F085D1DCB}" type="presParOf" srcId="{9CB73BD8-1EF1-42F0-8CD5-B27AE212B084}" destId="{7C655F08-0FA5-4961-8931-D41FE542C315}" srcOrd="12" destOrd="0" presId="urn:microsoft.com/office/officeart/2008/layout/VerticalAccentList"/>
    <dgm:cxn modelId="{DDBF627E-8981-41A4-943A-59B0003B690B}" type="presParOf" srcId="{7C655F08-0FA5-4961-8931-D41FE542C315}" destId="{1FFCFFC9-9CA6-41B4-8B52-3A27C45AB560}" srcOrd="0" destOrd="0" presId="urn:microsoft.com/office/officeart/2008/layout/VerticalAccentList"/>
    <dgm:cxn modelId="{C7A85A26-D0A3-498C-B586-B4C140C960EF}" type="presParOf" srcId="{9CB73BD8-1EF1-42F0-8CD5-B27AE212B084}" destId="{D3CED88D-C895-4231-9AE3-9448BF20274D}" srcOrd="13" destOrd="0" presId="urn:microsoft.com/office/officeart/2008/layout/VerticalAccentList"/>
    <dgm:cxn modelId="{F54DA854-BF8A-4E69-90DD-B7BE12C12BBA}" type="presParOf" srcId="{D3CED88D-C895-4231-9AE3-9448BF20274D}" destId="{95CB4C5C-458E-4538-8203-23A6A376FC04}" srcOrd="0" destOrd="0" presId="urn:microsoft.com/office/officeart/2008/layout/VerticalAccentList"/>
    <dgm:cxn modelId="{275F41CD-3951-4AA5-8F1F-361CE88E62BF}" type="presParOf" srcId="{D3CED88D-C895-4231-9AE3-9448BF20274D}" destId="{6A576988-2FB6-4B5B-BB61-E0F78C5FD81C}" srcOrd="1" destOrd="0" presId="urn:microsoft.com/office/officeart/2008/layout/VerticalAccentList"/>
    <dgm:cxn modelId="{2769591C-1DF9-47FE-ABAF-0E9945FBE86B}" type="presParOf" srcId="{D3CED88D-C895-4231-9AE3-9448BF20274D}" destId="{367E0A09-33B2-4709-AF68-0D1DE6AFB06C}" srcOrd="2" destOrd="0" presId="urn:microsoft.com/office/officeart/2008/layout/VerticalAccentList"/>
    <dgm:cxn modelId="{693580AE-990D-4285-AFC1-6E956CEBB9C7}" type="presParOf" srcId="{D3CED88D-C895-4231-9AE3-9448BF20274D}" destId="{DE9CC874-16A2-499E-B0CE-2D849D64BD34}" srcOrd="3" destOrd="0" presId="urn:microsoft.com/office/officeart/2008/layout/VerticalAccentList"/>
    <dgm:cxn modelId="{AECDA98C-F755-44CE-9FA3-9525DB32477F}" type="presParOf" srcId="{D3CED88D-C895-4231-9AE3-9448BF20274D}" destId="{A3816A74-DAD2-4213-9AFE-396216ADD838}" srcOrd="4" destOrd="0" presId="urn:microsoft.com/office/officeart/2008/layout/VerticalAccentList"/>
    <dgm:cxn modelId="{9C9E0DEF-A802-47F7-9CC1-26AF642B1E2C}" type="presParOf" srcId="{D3CED88D-C895-4231-9AE3-9448BF20274D}" destId="{2897F3EE-5401-47F4-A12E-209175C2D6B2}" srcOrd="5" destOrd="0" presId="urn:microsoft.com/office/officeart/2008/layout/VerticalAccentList"/>
    <dgm:cxn modelId="{04210223-F5A9-4107-8893-79ED16032863}" type="presParOf" srcId="{D3CED88D-C895-4231-9AE3-9448BF20274D}" destId="{EDE9A6BE-703C-4D72-8ABF-3BE7E5E17B89}" srcOrd="6" destOrd="0" presId="urn:microsoft.com/office/officeart/2008/layout/VerticalAccentList"/>
    <dgm:cxn modelId="{871378E3-B710-4098-A56B-4A7939B2440F}" type="presParOf" srcId="{9CB73BD8-1EF1-42F0-8CD5-B27AE212B084}" destId="{9B80626A-6D2B-45CA-BA5A-5F9FA1580AC4}" srcOrd="14" destOrd="0" presId="urn:microsoft.com/office/officeart/2008/layout/VerticalAccentList"/>
    <dgm:cxn modelId="{F3344127-0340-494D-8435-A0C76A5E7327}" type="presParOf" srcId="{9CB73BD8-1EF1-42F0-8CD5-B27AE212B084}" destId="{C062137C-C519-45A2-B764-EC27C96179A4}" srcOrd="15" destOrd="0" presId="urn:microsoft.com/office/officeart/2008/layout/VerticalAccentList"/>
    <dgm:cxn modelId="{EDF2E084-D0C8-499B-A1E4-735832198F02}" type="presParOf" srcId="{C062137C-C519-45A2-B764-EC27C96179A4}" destId="{B5841601-D828-431C-BB23-B075789A1C3F}" srcOrd="0" destOrd="0" presId="urn:microsoft.com/office/officeart/2008/layout/VerticalAccentList"/>
    <dgm:cxn modelId="{B0F8BFA0-6286-4FE6-94C9-4B9DC7FAB328}" type="presParOf" srcId="{9CB73BD8-1EF1-42F0-8CD5-B27AE212B084}" destId="{B8346D61-5B5D-4C3F-83E8-BDC0D8A9CAF9}" srcOrd="16" destOrd="0" presId="urn:microsoft.com/office/officeart/2008/layout/VerticalAccentList"/>
    <dgm:cxn modelId="{12041241-DFC5-4359-A2F9-209A1A2D2CBC}" type="presParOf" srcId="{B8346D61-5B5D-4C3F-83E8-BDC0D8A9CAF9}" destId="{8F07CDBF-FD68-487A-BCAC-8783A6236457}" srcOrd="0" destOrd="0" presId="urn:microsoft.com/office/officeart/2008/layout/VerticalAccentList"/>
    <dgm:cxn modelId="{6B083B93-0572-4B42-B102-7C7B3E143CBA}" type="presParOf" srcId="{B8346D61-5B5D-4C3F-83E8-BDC0D8A9CAF9}" destId="{A99C57D2-82CC-4746-A430-B254138498B1}" srcOrd="1" destOrd="0" presId="urn:microsoft.com/office/officeart/2008/layout/VerticalAccentList"/>
    <dgm:cxn modelId="{693D130D-4473-4A6E-99F1-7EF9CBF1AED5}" type="presParOf" srcId="{B8346D61-5B5D-4C3F-83E8-BDC0D8A9CAF9}" destId="{58A31199-3443-4CF4-A67D-A9D8F256043B}" srcOrd="2" destOrd="0" presId="urn:microsoft.com/office/officeart/2008/layout/VerticalAccentList"/>
    <dgm:cxn modelId="{4E8651F9-EA74-430C-A249-A027B8DCF1BD}" type="presParOf" srcId="{B8346D61-5B5D-4C3F-83E8-BDC0D8A9CAF9}" destId="{13A79A0C-6773-4E62-99B3-F124B010C55D}" srcOrd="3" destOrd="0" presId="urn:microsoft.com/office/officeart/2008/layout/VerticalAccentList"/>
    <dgm:cxn modelId="{D5BBC81E-5F4C-4B99-8281-540A50BA104A}" type="presParOf" srcId="{B8346D61-5B5D-4C3F-83E8-BDC0D8A9CAF9}" destId="{7ED5D3AE-A494-4650-A689-45AF1DDD8685}" srcOrd="4" destOrd="0" presId="urn:microsoft.com/office/officeart/2008/layout/VerticalAccentList"/>
    <dgm:cxn modelId="{9F6412AF-8E48-48F7-A9ED-5646B7830667}" type="presParOf" srcId="{B8346D61-5B5D-4C3F-83E8-BDC0D8A9CAF9}" destId="{AE9016D6-E808-4A56-87C0-A8E2BA51FC75}" srcOrd="5" destOrd="0" presId="urn:microsoft.com/office/officeart/2008/layout/VerticalAccentList"/>
    <dgm:cxn modelId="{A25E0FF3-E644-44EF-BE3B-083885912D31}" type="presParOf" srcId="{B8346D61-5B5D-4C3F-83E8-BDC0D8A9CAF9}" destId="{DABA4B51-B87C-44DC-9BB3-39D50861875A}" srcOrd="6" destOrd="0" presId="urn:microsoft.com/office/officeart/2008/layout/VerticalAccentList"/>
    <dgm:cxn modelId="{B5187F6A-EC15-47B9-BD1C-1F23E2E092E2}" type="presParOf" srcId="{9CB73BD8-1EF1-42F0-8CD5-B27AE212B084}" destId="{FCCE17E9-56FB-43EE-B37B-D41922F8F31C}" srcOrd="17" destOrd="0" presId="urn:microsoft.com/office/officeart/2008/layout/VerticalAccentList"/>
    <dgm:cxn modelId="{684DE695-9742-4F7D-B44F-F9C986855C23}" type="presParOf" srcId="{9CB73BD8-1EF1-42F0-8CD5-B27AE212B084}" destId="{B9B599F7-D0A8-45F2-9D52-9FE0DDE60499}" srcOrd="18" destOrd="0" presId="urn:microsoft.com/office/officeart/2008/layout/VerticalAccentList"/>
    <dgm:cxn modelId="{75DEBEFE-1AFA-472F-8102-FBBDD3A5788C}" type="presParOf" srcId="{B9B599F7-D0A8-45F2-9D52-9FE0DDE60499}" destId="{A47323B5-2EC1-4E64-B87C-60E29E699163}" srcOrd="0" destOrd="0" presId="urn:microsoft.com/office/officeart/2008/layout/VerticalAccentList"/>
    <dgm:cxn modelId="{0E8EE8B8-723A-4A10-ADF7-59C6B831321C}" type="presParOf" srcId="{9CB73BD8-1EF1-42F0-8CD5-B27AE212B084}" destId="{EED49177-7615-4E1C-AF05-96C69EA63B2F}" srcOrd="19" destOrd="0" presId="urn:microsoft.com/office/officeart/2008/layout/VerticalAccentList"/>
    <dgm:cxn modelId="{8E2E4914-534A-4862-9ABD-7F701F5E7662}" type="presParOf" srcId="{EED49177-7615-4E1C-AF05-96C69EA63B2F}" destId="{CA148727-E315-44F0-B687-430D0646DEFA}" srcOrd="0" destOrd="0" presId="urn:microsoft.com/office/officeart/2008/layout/VerticalAccentList"/>
    <dgm:cxn modelId="{00FBD46F-1774-4CBD-A97A-BF55ACBDE13B}" type="presParOf" srcId="{EED49177-7615-4E1C-AF05-96C69EA63B2F}" destId="{5E2414E0-AB57-494C-8842-81A4AA41ADC3}" srcOrd="1" destOrd="0" presId="urn:microsoft.com/office/officeart/2008/layout/VerticalAccentList"/>
    <dgm:cxn modelId="{9274EEEA-2C6B-4E88-A301-95D983A10FA7}" type="presParOf" srcId="{EED49177-7615-4E1C-AF05-96C69EA63B2F}" destId="{7171E8FB-61C8-400C-BA68-A499476BD712}" srcOrd="2" destOrd="0" presId="urn:microsoft.com/office/officeart/2008/layout/VerticalAccentList"/>
    <dgm:cxn modelId="{DC6AA5C6-C575-4ADF-A6FA-83A592B4DA02}" type="presParOf" srcId="{EED49177-7615-4E1C-AF05-96C69EA63B2F}" destId="{205B250D-DD1B-4D57-80E2-2BA574A34429}" srcOrd="3" destOrd="0" presId="urn:microsoft.com/office/officeart/2008/layout/VerticalAccentList"/>
    <dgm:cxn modelId="{689E6268-F894-41E6-A0E8-40E8AB007C26}" type="presParOf" srcId="{EED49177-7615-4E1C-AF05-96C69EA63B2F}" destId="{AD9ABF5D-2B3C-4CFC-AF0C-0390CBCA912E}" srcOrd="4" destOrd="0" presId="urn:microsoft.com/office/officeart/2008/layout/VerticalAccentList"/>
    <dgm:cxn modelId="{5F1DE2C1-A8A5-4EDE-BA94-CD1A178DAA5E}" type="presParOf" srcId="{EED49177-7615-4E1C-AF05-96C69EA63B2F}" destId="{E444351F-BB02-4BD4-8EB8-6F22598226FB}" srcOrd="5" destOrd="0" presId="urn:microsoft.com/office/officeart/2008/layout/VerticalAccentList"/>
    <dgm:cxn modelId="{BFBC9F82-67A9-474B-BA66-C6ABFDEB252D}" type="presParOf" srcId="{EED49177-7615-4E1C-AF05-96C69EA63B2F}" destId="{7223E46C-803F-4FB0-826B-C7455E1518D7}" srcOrd="6" destOrd="0" presId="urn:microsoft.com/office/officeart/2008/layout/VerticalAccentList"/>
    <dgm:cxn modelId="{840DDC47-3365-4750-961B-F586248F3E57}" type="presParOf" srcId="{9CB73BD8-1EF1-42F0-8CD5-B27AE212B084}" destId="{AC14AA4A-F27C-4EA2-BD2E-D412E94403B0}" srcOrd="20" destOrd="0" presId="urn:microsoft.com/office/officeart/2008/layout/VerticalAccentList"/>
    <dgm:cxn modelId="{2591E434-5231-4DBC-A1FD-579244D8AAB7}" type="presParOf" srcId="{9CB73BD8-1EF1-42F0-8CD5-B27AE212B084}" destId="{44293557-21A2-4DC8-9AC9-906F19E1D512}" srcOrd="21" destOrd="0" presId="urn:microsoft.com/office/officeart/2008/layout/VerticalAccentList"/>
    <dgm:cxn modelId="{8D76FE23-6F60-448C-889B-D1A9627CF31B}" type="presParOf" srcId="{44293557-21A2-4DC8-9AC9-906F19E1D512}" destId="{1CFEDD45-756E-4A98-8EDF-125618FA8B76}" srcOrd="0" destOrd="0" presId="urn:microsoft.com/office/officeart/2008/layout/VerticalAccentList"/>
    <dgm:cxn modelId="{2E80A68C-8803-4D59-99C6-123A26F7E6D2}" type="presParOf" srcId="{9CB73BD8-1EF1-42F0-8CD5-B27AE212B084}" destId="{748031F0-9E74-4BC5-800B-9D5CB2E18E5D}" srcOrd="22" destOrd="0" presId="urn:microsoft.com/office/officeart/2008/layout/VerticalAccentList"/>
    <dgm:cxn modelId="{ECF6E94F-6B82-4A78-9E16-907A7349120D}" type="presParOf" srcId="{748031F0-9E74-4BC5-800B-9D5CB2E18E5D}" destId="{9BF2DFEF-2767-4B0E-8859-34419EBAF6E2}" srcOrd="0" destOrd="0" presId="urn:microsoft.com/office/officeart/2008/layout/VerticalAccentList"/>
    <dgm:cxn modelId="{D01F8768-075A-4978-A5BB-1FD042E9282B}" type="presParOf" srcId="{748031F0-9E74-4BC5-800B-9D5CB2E18E5D}" destId="{3CEB641F-A4F3-464B-848B-145F6899B04F}" srcOrd="1" destOrd="0" presId="urn:microsoft.com/office/officeart/2008/layout/VerticalAccentList"/>
    <dgm:cxn modelId="{4CC82EBB-52F5-49A3-819D-F5EC72B64C1C}" type="presParOf" srcId="{748031F0-9E74-4BC5-800B-9D5CB2E18E5D}" destId="{056B143F-41C0-42B2-9D9A-40CA026746EB}" srcOrd="2" destOrd="0" presId="urn:microsoft.com/office/officeart/2008/layout/VerticalAccentList"/>
    <dgm:cxn modelId="{29382D5A-770B-4DC9-A580-97A90DE0D198}" type="presParOf" srcId="{748031F0-9E74-4BC5-800B-9D5CB2E18E5D}" destId="{02A190FB-BB6E-464A-88EE-8F3EBB21448A}" srcOrd="3" destOrd="0" presId="urn:microsoft.com/office/officeart/2008/layout/VerticalAccentList"/>
    <dgm:cxn modelId="{F880379F-D9E7-4557-BACD-A73A000BA4F5}" type="presParOf" srcId="{748031F0-9E74-4BC5-800B-9D5CB2E18E5D}" destId="{2607D2B3-84A7-4A04-A243-2CCE8A6D2555}" srcOrd="4" destOrd="0" presId="urn:microsoft.com/office/officeart/2008/layout/VerticalAccentList"/>
    <dgm:cxn modelId="{B9E178F6-82C8-4E73-87F0-A496AE96CF34}" type="presParOf" srcId="{748031F0-9E74-4BC5-800B-9D5CB2E18E5D}" destId="{3CC329ED-1680-4DAC-9CFD-959ACD72A87E}" srcOrd="5" destOrd="0" presId="urn:microsoft.com/office/officeart/2008/layout/VerticalAccentList"/>
    <dgm:cxn modelId="{9EA0B723-B14D-4D4A-BDBB-1C49B90AE83D}" type="presParOf" srcId="{748031F0-9E74-4BC5-800B-9D5CB2E18E5D}" destId="{D8D14030-DA4E-4AE8-ABF2-F365F7CEDD7A}" srcOrd="6" destOrd="0" presId="urn:microsoft.com/office/officeart/2008/layout/VerticalAccentList"/>
    <dgm:cxn modelId="{A6E03F47-8F13-435F-A7D5-6221C968A47F}" type="presParOf" srcId="{9CB73BD8-1EF1-42F0-8CD5-B27AE212B084}" destId="{B5641C98-8311-4A07-86E9-0819138E582C}" srcOrd="23" destOrd="0" presId="urn:microsoft.com/office/officeart/2008/layout/VerticalAccentList"/>
    <dgm:cxn modelId="{A1ACD479-70BC-4CC5-B9A8-D4BEBA122D00}" type="presParOf" srcId="{9CB73BD8-1EF1-42F0-8CD5-B27AE212B084}" destId="{E629874E-6645-4D93-B5AC-1C3A287C3AE5}" srcOrd="24" destOrd="0" presId="urn:microsoft.com/office/officeart/2008/layout/VerticalAccentList"/>
    <dgm:cxn modelId="{A37C4E8D-EED7-4C49-B054-A7021D2447D8}" type="presParOf" srcId="{E629874E-6645-4D93-B5AC-1C3A287C3AE5}" destId="{F325AF72-4EE3-4D25-969E-A07995D0BEE9}" srcOrd="0" destOrd="0" presId="urn:microsoft.com/office/officeart/2008/layout/VerticalAccentList"/>
    <dgm:cxn modelId="{C92C4764-7B81-4FB5-AA50-B6272D591527}" type="presParOf" srcId="{9CB73BD8-1EF1-42F0-8CD5-B27AE212B084}" destId="{57DC2402-2D53-4308-AED5-376D08F51DD0}" srcOrd="25" destOrd="0" presId="urn:microsoft.com/office/officeart/2008/layout/VerticalAccentList"/>
    <dgm:cxn modelId="{1ABC127C-9518-44ED-888C-CDBFA6E9704A}" type="presParOf" srcId="{57DC2402-2D53-4308-AED5-376D08F51DD0}" destId="{A7F8B205-5FA8-4ECB-8B31-7C31A7FACFDC}" srcOrd="0" destOrd="0" presId="urn:microsoft.com/office/officeart/2008/layout/VerticalAccentList"/>
    <dgm:cxn modelId="{77E62D2A-9336-4DB6-80C8-5E1A03C1789D}" type="presParOf" srcId="{57DC2402-2D53-4308-AED5-376D08F51DD0}" destId="{6EF8A07D-D3FD-4064-86DA-2F29EB31C044}" srcOrd="1" destOrd="0" presId="urn:microsoft.com/office/officeart/2008/layout/VerticalAccentList"/>
    <dgm:cxn modelId="{31646B8E-7FBC-4F19-A905-855C788CC187}" type="presParOf" srcId="{57DC2402-2D53-4308-AED5-376D08F51DD0}" destId="{95E0DF5A-7E12-475A-A47F-93AF0CDA6579}" srcOrd="2" destOrd="0" presId="urn:microsoft.com/office/officeart/2008/layout/VerticalAccentList"/>
    <dgm:cxn modelId="{5918A8D6-6CB6-49D0-AAF8-18B404921D1E}" type="presParOf" srcId="{57DC2402-2D53-4308-AED5-376D08F51DD0}" destId="{101C8BE0-EDCE-4D5E-AC02-41BB2C049627}" srcOrd="3" destOrd="0" presId="urn:microsoft.com/office/officeart/2008/layout/VerticalAccentList"/>
    <dgm:cxn modelId="{2BFF9CEE-5F3B-482C-B5F0-4C4A39F1DE41}" type="presParOf" srcId="{57DC2402-2D53-4308-AED5-376D08F51DD0}" destId="{7C00752E-D781-4BDE-BD40-98BBA539C80D}" srcOrd="4" destOrd="0" presId="urn:microsoft.com/office/officeart/2008/layout/VerticalAccentList"/>
    <dgm:cxn modelId="{5D3A6498-D3D9-4A6A-8EFE-DECF78A610BB}" type="presParOf" srcId="{57DC2402-2D53-4308-AED5-376D08F51DD0}" destId="{0122E9F2-F322-431F-A10B-237400642C39}" srcOrd="5" destOrd="0" presId="urn:microsoft.com/office/officeart/2008/layout/VerticalAccentList"/>
    <dgm:cxn modelId="{FD974E17-5D0E-406B-B70E-DA9486F6A6D8}" type="presParOf" srcId="{57DC2402-2D53-4308-AED5-376D08F51DD0}" destId="{98125FA3-06AF-4A11-AD79-C6049BD823A0}" srcOrd="6" destOrd="0" presId="urn:microsoft.com/office/officeart/2008/layout/VerticalAccentList"/>
    <dgm:cxn modelId="{00C4127B-820C-41B4-BD8D-2F2824E6934C}" type="presParOf" srcId="{9CB73BD8-1EF1-42F0-8CD5-B27AE212B084}" destId="{147C5439-15E3-48A3-85CF-5400E61656A4}" srcOrd="26" destOrd="0" presId="urn:microsoft.com/office/officeart/2008/layout/VerticalAccentList"/>
    <dgm:cxn modelId="{BF7B2B4B-D5D3-4BD6-BE92-F24EFF4B8827}" type="presParOf" srcId="{9CB73BD8-1EF1-42F0-8CD5-B27AE212B084}" destId="{A9758B56-7203-4567-AD07-E4B7B8BF4ED4}" srcOrd="27" destOrd="0" presId="urn:microsoft.com/office/officeart/2008/layout/VerticalAccentList"/>
    <dgm:cxn modelId="{08848647-F475-4BF6-8F9C-12CCE4A4F066}" type="presParOf" srcId="{A9758B56-7203-4567-AD07-E4B7B8BF4ED4}" destId="{516F0CBC-ECB5-4323-BE9D-CBEF1A3AF29A}" srcOrd="0" destOrd="0" presId="urn:microsoft.com/office/officeart/2008/layout/VerticalAccentList"/>
    <dgm:cxn modelId="{8033643B-08B5-40EB-B719-BA58C752F14A}" type="presParOf" srcId="{9CB73BD8-1EF1-42F0-8CD5-B27AE212B084}" destId="{6FA4B4D8-C4EC-4CC0-BB31-F4CCD4B3C021}" srcOrd="28" destOrd="0" presId="urn:microsoft.com/office/officeart/2008/layout/VerticalAccentList"/>
    <dgm:cxn modelId="{C8EAB2B2-E012-4AC2-A3FF-F1930D5AE41D}" type="presParOf" srcId="{6FA4B4D8-C4EC-4CC0-BB31-F4CCD4B3C021}" destId="{B9C57EEC-5107-4B17-8F5F-590C45CE5E72}" srcOrd="0" destOrd="0" presId="urn:microsoft.com/office/officeart/2008/layout/VerticalAccentList"/>
    <dgm:cxn modelId="{B155B2CB-C5D8-4088-A051-502C84107771}" type="presParOf" srcId="{6FA4B4D8-C4EC-4CC0-BB31-F4CCD4B3C021}" destId="{DE7D135A-5E70-4FB8-9C42-44E9782B38D7}" srcOrd="1" destOrd="0" presId="urn:microsoft.com/office/officeart/2008/layout/VerticalAccentList"/>
    <dgm:cxn modelId="{09DB031B-1296-431E-8156-4A1CFC84938F}" type="presParOf" srcId="{6FA4B4D8-C4EC-4CC0-BB31-F4CCD4B3C021}" destId="{AA869553-C4D6-4A68-BC53-609AB3ED70FF}" srcOrd="2" destOrd="0" presId="urn:microsoft.com/office/officeart/2008/layout/VerticalAccentList"/>
    <dgm:cxn modelId="{45C162F2-92C0-4658-818F-1832EB06A04E}" type="presParOf" srcId="{6FA4B4D8-C4EC-4CC0-BB31-F4CCD4B3C021}" destId="{825C7944-3523-46A1-B726-CA28179D29D1}" srcOrd="3" destOrd="0" presId="urn:microsoft.com/office/officeart/2008/layout/VerticalAccentList"/>
    <dgm:cxn modelId="{9C67DD8E-15B8-4E40-96D9-B6CDF811775C}" type="presParOf" srcId="{6FA4B4D8-C4EC-4CC0-BB31-F4CCD4B3C021}" destId="{8C4E9C6C-8948-43A1-B194-B924D0E79F9B}" srcOrd="4" destOrd="0" presId="urn:microsoft.com/office/officeart/2008/layout/VerticalAccentList"/>
    <dgm:cxn modelId="{EE760A55-6261-465E-8283-653FD77CD662}" type="presParOf" srcId="{6FA4B4D8-C4EC-4CC0-BB31-F4CCD4B3C021}" destId="{97C41FC0-5C83-4905-B041-CD916A0E399C}" srcOrd="5" destOrd="0" presId="urn:microsoft.com/office/officeart/2008/layout/VerticalAccentList"/>
    <dgm:cxn modelId="{8E619BC7-8189-4812-8CEE-939C713B0A4D}" type="presParOf" srcId="{6FA4B4D8-C4EC-4CC0-BB31-F4CCD4B3C021}" destId="{71303921-C9B3-40E3-9552-871E647E128A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300E73-A9AD-4352-ACA3-96EA2263F075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FEF116D-59A7-4A4E-BB54-0944360609EA}">
      <dgm:prSet phldrT="[텍스트]"/>
      <dgm:spPr/>
      <dgm:t>
        <a:bodyPr/>
        <a:lstStyle/>
        <a:p>
          <a:pPr latinLnBrk="1"/>
          <a:r>
            <a:rPr lang="en-US" altLang="ko-KR" b="1" spc="600" dirty="0" smtClean="0">
              <a:effectLst/>
            </a:rPr>
            <a:t>01_1. </a:t>
          </a:r>
          <a:r>
            <a:rPr lang="ko-KR" altLang="en-US" b="1" spc="600" smtClean="0">
              <a:effectLst/>
            </a:rPr>
            <a:t>프로젝트 개요</a:t>
          </a:r>
          <a:endParaRPr lang="ko-KR" altLang="en-US" b="1" spc="600" dirty="0">
            <a:effectLst/>
          </a:endParaRPr>
        </a:p>
      </dgm:t>
    </dgm:pt>
    <dgm:pt modelId="{BF73FAD7-91E9-497D-A24B-F7AED164F778}" type="parTrans" cxnId="{07DA3440-7D89-4715-AE53-BC789A8E220D}">
      <dgm:prSet/>
      <dgm:spPr/>
      <dgm:t>
        <a:bodyPr/>
        <a:lstStyle/>
        <a:p>
          <a:pPr latinLnBrk="1"/>
          <a:endParaRPr lang="ko-KR" altLang="en-US" b="1" spc="600">
            <a:effectLst/>
          </a:endParaRPr>
        </a:p>
      </dgm:t>
    </dgm:pt>
    <dgm:pt modelId="{4BDD5ABA-7014-4C85-B8D4-4112B2C73E89}" type="sibTrans" cxnId="{07DA3440-7D89-4715-AE53-BC789A8E220D}">
      <dgm:prSet/>
      <dgm:spPr/>
      <dgm:t>
        <a:bodyPr/>
        <a:lstStyle/>
        <a:p>
          <a:pPr latinLnBrk="1"/>
          <a:endParaRPr lang="ko-KR" altLang="en-US" b="1" spc="600">
            <a:effectLst/>
          </a:endParaRPr>
        </a:p>
      </dgm:t>
    </dgm:pt>
    <dgm:pt modelId="{9CB73BD8-1EF1-42F0-8CD5-B27AE212B084}" type="pres">
      <dgm:prSet presAssocID="{2E300E73-A9AD-4352-ACA3-96EA2263F075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2CC099-478F-4C66-9800-28CBE16103C5}" type="pres">
      <dgm:prSet presAssocID="{7FEF116D-59A7-4A4E-BB54-0944360609EA}" presName="parenttextcomposite" presStyleCnt="0"/>
      <dgm:spPr/>
    </dgm:pt>
    <dgm:pt modelId="{F5822D44-C22B-43E1-9EFF-A6841750AE1B}" type="pres">
      <dgm:prSet presAssocID="{7FEF116D-59A7-4A4E-BB54-0944360609EA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C6DA99-F3B5-47CA-A205-8FAFD1DA9F6A}" type="pres">
      <dgm:prSet presAssocID="{7FEF116D-59A7-4A4E-BB54-0944360609EA}" presName="parallelogramComposite" presStyleCnt="0"/>
      <dgm:spPr/>
    </dgm:pt>
    <dgm:pt modelId="{130DA7D8-B372-4A79-8BE0-E423E0623ED3}" type="pres">
      <dgm:prSet presAssocID="{7FEF116D-59A7-4A4E-BB54-0944360609EA}" presName="parallelogram1" presStyleLbl="alignNode1" presStyleIdx="0" presStyleCnt="7"/>
      <dgm:spPr/>
    </dgm:pt>
    <dgm:pt modelId="{BA508829-49A4-4988-B460-D65E29188287}" type="pres">
      <dgm:prSet presAssocID="{7FEF116D-59A7-4A4E-BB54-0944360609EA}" presName="parallelogram2" presStyleLbl="alignNode1" presStyleIdx="1" presStyleCnt="7"/>
      <dgm:spPr/>
    </dgm:pt>
    <dgm:pt modelId="{8A6754BC-B077-4BE1-A85A-75F3AC576245}" type="pres">
      <dgm:prSet presAssocID="{7FEF116D-59A7-4A4E-BB54-0944360609EA}" presName="parallelogram3" presStyleLbl="alignNode1" presStyleIdx="2" presStyleCnt="7"/>
      <dgm:spPr/>
    </dgm:pt>
    <dgm:pt modelId="{62777293-4811-4E4B-80C4-369F0C3AA8B6}" type="pres">
      <dgm:prSet presAssocID="{7FEF116D-59A7-4A4E-BB54-0944360609EA}" presName="parallelogram4" presStyleLbl="alignNode1" presStyleIdx="3" presStyleCnt="7"/>
      <dgm:spPr/>
    </dgm:pt>
    <dgm:pt modelId="{79452E66-5D05-4C19-9124-F3C8927E726D}" type="pres">
      <dgm:prSet presAssocID="{7FEF116D-59A7-4A4E-BB54-0944360609EA}" presName="parallelogram5" presStyleLbl="alignNode1" presStyleIdx="4" presStyleCnt="7"/>
      <dgm:spPr/>
    </dgm:pt>
    <dgm:pt modelId="{4CB9A9D9-FBA8-47CA-A545-09FC7B96A2F1}" type="pres">
      <dgm:prSet presAssocID="{7FEF116D-59A7-4A4E-BB54-0944360609EA}" presName="parallelogram6" presStyleLbl="alignNode1" presStyleIdx="5" presStyleCnt="7"/>
      <dgm:spPr/>
    </dgm:pt>
    <dgm:pt modelId="{C16F1ECE-0ECA-4953-A57E-098B3D5C36A6}" type="pres">
      <dgm:prSet presAssocID="{7FEF116D-59A7-4A4E-BB54-0944360609EA}" presName="parallelogram7" presStyleLbl="alignNode1" presStyleIdx="6" presStyleCnt="7"/>
      <dgm:spPr/>
    </dgm:pt>
  </dgm:ptLst>
  <dgm:cxnLst>
    <dgm:cxn modelId="{07DA3440-7D89-4715-AE53-BC789A8E220D}" srcId="{2E300E73-A9AD-4352-ACA3-96EA2263F075}" destId="{7FEF116D-59A7-4A4E-BB54-0944360609EA}" srcOrd="0" destOrd="0" parTransId="{BF73FAD7-91E9-497D-A24B-F7AED164F778}" sibTransId="{4BDD5ABA-7014-4C85-B8D4-4112B2C73E89}"/>
    <dgm:cxn modelId="{A0E7616C-BE91-4FA4-BF7C-A3822BD36266}" type="presOf" srcId="{2E300E73-A9AD-4352-ACA3-96EA2263F075}" destId="{9CB73BD8-1EF1-42F0-8CD5-B27AE212B084}" srcOrd="0" destOrd="0" presId="urn:microsoft.com/office/officeart/2008/layout/VerticalAccentList"/>
    <dgm:cxn modelId="{C1903A13-C520-4739-858A-285E69B872FB}" type="presOf" srcId="{7FEF116D-59A7-4A4E-BB54-0944360609EA}" destId="{F5822D44-C22B-43E1-9EFF-A6841750AE1B}" srcOrd="0" destOrd="0" presId="urn:microsoft.com/office/officeart/2008/layout/VerticalAccentList"/>
    <dgm:cxn modelId="{CCCA5D23-44DD-43C7-8683-41E1ADE03786}" type="presParOf" srcId="{9CB73BD8-1EF1-42F0-8CD5-B27AE212B084}" destId="{D92CC099-478F-4C66-9800-28CBE16103C5}" srcOrd="0" destOrd="0" presId="urn:microsoft.com/office/officeart/2008/layout/VerticalAccentList"/>
    <dgm:cxn modelId="{1B1DEA20-0BE9-4099-B6C1-D0FAA3093507}" type="presParOf" srcId="{D92CC099-478F-4C66-9800-28CBE16103C5}" destId="{F5822D44-C22B-43E1-9EFF-A6841750AE1B}" srcOrd="0" destOrd="0" presId="urn:microsoft.com/office/officeart/2008/layout/VerticalAccentList"/>
    <dgm:cxn modelId="{26D18412-0FC5-4B15-8282-EC45192EF599}" type="presParOf" srcId="{9CB73BD8-1EF1-42F0-8CD5-B27AE212B084}" destId="{E0C6DA99-F3B5-47CA-A205-8FAFD1DA9F6A}" srcOrd="1" destOrd="0" presId="urn:microsoft.com/office/officeart/2008/layout/VerticalAccentList"/>
    <dgm:cxn modelId="{726A6655-3E94-405B-9C3E-1408B44331A1}" type="presParOf" srcId="{E0C6DA99-F3B5-47CA-A205-8FAFD1DA9F6A}" destId="{130DA7D8-B372-4A79-8BE0-E423E0623ED3}" srcOrd="0" destOrd="0" presId="urn:microsoft.com/office/officeart/2008/layout/VerticalAccentList"/>
    <dgm:cxn modelId="{CB1F1F6E-7FBE-4E8F-8BE5-8560BB4CF618}" type="presParOf" srcId="{E0C6DA99-F3B5-47CA-A205-8FAFD1DA9F6A}" destId="{BA508829-49A4-4988-B460-D65E29188287}" srcOrd="1" destOrd="0" presId="urn:microsoft.com/office/officeart/2008/layout/VerticalAccentList"/>
    <dgm:cxn modelId="{9EF8BA49-8641-4EA5-A057-EDC6515E2C90}" type="presParOf" srcId="{E0C6DA99-F3B5-47CA-A205-8FAFD1DA9F6A}" destId="{8A6754BC-B077-4BE1-A85A-75F3AC576245}" srcOrd="2" destOrd="0" presId="urn:microsoft.com/office/officeart/2008/layout/VerticalAccentList"/>
    <dgm:cxn modelId="{99087BBA-7638-4370-AC31-EE2F4B4BC456}" type="presParOf" srcId="{E0C6DA99-F3B5-47CA-A205-8FAFD1DA9F6A}" destId="{62777293-4811-4E4B-80C4-369F0C3AA8B6}" srcOrd="3" destOrd="0" presId="urn:microsoft.com/office/officeart/2008/layout/VerticalAccentList"/>
    <dgm:cxn modelId="{4CF55120-66CA-4E08-BB80-3A156AC29FDC}" type="presParOf" srcId="{E0C6DA99-F3B5-47CA-A205-8FAFD1DA9F6A}" destId="{79452E66-5D05-4C19-9124-F3C8927E726D}" srcOrd="4" destOrd="0" presId="urn:microsoft.com/office/officeart/2008/layout/VerticalAccentList"/>
    <dgm:cxn modelId="{ED47FA18-EAAE-4B74-97CF-93D51046986F}" type="presParOf" srcId="{E0C6DA99-F3B5-47CA-A205-8FAFD1DA9F6A}" destId="{4CB9A9D9-FBA8-47CA-A545-09FC7B96A2F1}" srcOrd="5" destOrd="0" presId="urn:microsoft.com/office/officeart/2008/layout/VerticalAccentList"/>
    <dgm:cxn modelId="{DFB2EBFE-6828-4988-B07B-20B306BF4909}" type="presParOf" srcId="{E0C6DA99-F3B5-47CA-A205-8FAFD1DA9F6A}" destId="{C16F1ECE-0ECA-4953-A57E-098B3D5C36A6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300E73-A9AD-4352-ACA3-96EA2263F075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FEF116D-59A7-4A4E-BB54-0944360609EA}">
      <dgm:prSet phldrT="[텍스트]"/>
      <dgm:spPr/>
      <dgm:t>
        <a:bodyPr/>
        <a:lstStyle/>
        <a:p>
          <a:pPr latinLnBrk="1"/>
          <a:r>
            <a:rPr lang="en-US" altLang="ko-KR" b="1" spc="600" dirty="0" smtClean="0">
              <a:effectLst/>
            </a:rPr>
            <a:t>01_1. </a:t>
          </a:r>
          <a:r>
            <a:rPr lang="ko-KR" altLang="en-US" b="1" spc="600" smtClean="0">
              <a:effectLst/>
            </a:rPr>
            <a:t>프로젝트 목표</a:t>
          </a:r>
          <a:endParaRPr lang="ko-KR" altLang="en-US" b="1" spc="600" dirty="0">
            <a:effectLst/>
          </a:endParaRPr>
        </a:p>
      </dgm:t>
    </dgm:pt>
    <dgm:pt modelId="{BF73FAD7-91E9-497D-A24B-F7AED164F778}" type="parTrans" cxnId="{07DA3440-7D89-4715-AE53-BC789A8E220D}">
      <dgm:prSet/>
      <dgm:spPr/>
      <dgm:t>
        <a:bodyPr/>
        <a:lstStyle/>
        <a:p>
          <a:pPr latinLnBrk="1"/>
          <a:endParaRPr lang="ko-KR" altLang="en-US" b="1" spc="600">
            <a:effectLst/>
          </a:endParaRPr>
        </a:p>
      </dgm:t>
    </dgm:pt>
    <dgm:pt modelId="{4BDD5ABA-7014-4C85-B8D4-4112B2C73E89}" type="sibTrans" cxnId="{07DA3440-7D89-4715-AE53-BC789A8E220D}">
      <dgm:prSet/>
      <dgm:spPr/>
      <dgm:t>
        <a:bodyPr/>
        <a:lstStyle/>
        <a:p>
          <a:pPr latinLnBrk="1"/>
          <a:endParaRPr lang="ko-KR" altLang="en-US" b="1" spc="600">
            <a:effectLst/>
          </a:endParaRPr>
        </a:p>
      </dgm:t>
    </dgm:pt>
    <dgm:pt modelId="{9CB73BD8-1EF1-42F0-8CD5-B27AE212B084}" type="pres">
      <dgm:prSet presAssocID="{2E300E73-A9AD-4352-ACA3-96EA2263F075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2CC099-478F-4C66-9800-28CBE16103C5}" type="pres">
      <dgm:prSet presAssocID="{7FEF116D-59A7-4A4E-BB54-0944360609EA}" presName="parenttextcomposite" presStyleCnt="0"/>
      <dgm:spPr/>
    </dgm:pt>
    <dgm:pt modelId="{F5822D44-C22B-43E1-9EFF-A6841750AE1B}" type="pres">
      <dgm:prSet presAssocID="{7FEF116D-59A7-4A4E-BB54-0944360609EA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C6DA99-F3B5-47CA-A205-8FAFD1DA9F6A}" type="pres">
      <dgm:prSet presAssocID="{7FEF116D-59A7-4A4E-BB54-0944360609EA}" presName="parallelogramComposite" presStyleCnt="0"/>
      <dgm:spPr/>
    </dgm:pt>
    <dgm:pt modelId="{130DA7D8-B372-4A79-8BE0-E423E0623ED3}" type="pres">
      <dgm:prSet presAssocID="{7FEF116D-59A7-4A4E-BB54-0944360609EA}" presName="parallelogram1" presStyleLbl="alignNode1" presStyleIdx="0" presStyleCnt="7"/>
      <dgm:spPr/>
    </dgm:pt>
    <dgm:pt modelId="{BA508829-49A4-4988-B460-D65E29188287}" type="pres">
      <dgm:prSet presAssocID="{7FEF116D-59A7-4A4E-BB54-0944360609EA}" presName="parallelogram2" presStyleLbl="alignNode1" presStyleIdx="1" presStyleCnt="7"/>
      <dgm:spPr/>
    </dgm:pt>
    <dgm:pt modelId="{8A6754BC-B077-4BE1-A85A-75F3AC576245}" type="pres">
      <dgm:prSet presAssocID="{7FEF116D-59A7-4A4E-BB54-0944360609EA}" presName="parallelogram3" presStyleLbl="alignNode1" presStyleIdx="2" presStyleCnt="7"/>
      <dgm:spPr/>
    </dgm:pt>
    <dgm:pt modelId="{62777293-4811-4E4B-80C4-369F0C3AA8B6}" type="pres">
      <dgm:prSet presAssocID="{7FEF116D-59A7-4A4E-BB54-0944360609EA}" presName="parallelogram4" presStyleLbl="alignNode1" presStyleIdx="3" presStyleCnt="7"/>
      <dgm:spPr/>
    </dgm:pt>
    <dgm:pt modelId="{79452E66-5D05-4C19-9124-F3C8927E726D}" type="pres">
      <dgm:prSet presAssocID="{7FEF116D-59A7-4A4E-BB54-0944360609EA}" presName="parallelogram5" presStyleLbl="alignNode1" presStyleIdx="4" presStyleCnt="7"/>
      <dgm:spPr/>
    </dgm:pt>
    <dgm:pt modelId="{4CB9A9D9-FBA8-47CA-A545-09FC7B96A2F1}" type="pres">
      <dgm:prSet presAssocID="{7FEF116D-59A7-4A4E-BB54-0944360609EA}" presName="parallelogram6" presStyleLbl="alignNode1" presStyleIdx="5" presStyleCnt="7"/>
      <dgm:spPr/>
    </dgm:pt>
    <dgm:pt modelId="{C16F1ECE-0ECA-4953-A57E-098B3D5C36A6}" type="pres">
      <dgm:prSet presAssocID="{7FEF116D-59A7-4A4E-BB54-0944360609EA}" presName="parallelogram7" presStyleLbl="alignNode1" presStyleIdx="6" presStyleCnt="7"/>
      <dgm:spPr/>
    </dgm:pt>
  </dgm:ptLst>
  <dgm:cxnLst>
    <dgm:cxn modelId="{07DA3440-7D89-4715-AE53-BC789A8E220D}" srcId="{2E300E73-A9AD-4352-ACA3-96EA2263F075}" destId="{7FEF116D-59A7-4A4E-BB54-0944360609EA}" srcOrd="0" destOrd="0" parTransId="{BF73FAD7-91E9-497D-A24B-F7AED164F778}" sibTransId="{4BDD5ABA-7014-4C85-B8D4-4112B2C73E89}"/>
    <dgm:cxn modelId="{F8EBCD7F-30EE-4066-A8EB-E3392F3CB1CC}" type="presOf" srcId="{2E300E73-A9AD-4352-ACA3-96EA2263F075}" destId="{9CB73BD8-1EF1-42F0-8CD5-B27AE212B084}" srcOrd="0" destOrd="0" presId="urn:microsoft.com/office/officeart/2008/layout/VerticalAccentList"/>
    <dgm:cxn modelId="{F376C068-C92D-4173-8435-DD97D938CDD7}" type="presOf" srcId="{7FEF116D-59A7-4A4E-BB54-0944360609EA}" destId="{F5822D44-C22B-43E1-9EFF-A6841750AE1B}" srcOrd="0" destOrd="0" presId="urn:microsoft.com/office/officeart/2008/layout/VerticalAccentList"/>
    <dgm:cxn modelId="{F23049FF-BAE3-4CD7-B344-17039E813087}" type="presParOf" srcId="{9CB73BD8-1EF1-42F0-8CD5-B27AE212B084}" destId="{D92CC099-478F-4C66-9800-28CBE16103C5}" srcOrd="0" destOrd="0" presId="urn:microsoft.com/office/officeart/2008/layout/VerticalAccentList"/>
    <dgm:cxn modelId="{0C86CE55-B534-4CBD-A898-59CB58760CC1}" type="presParOf" srcId="{D92CC099-478F-4C66-9800-28CBE16103C5}" destId="{F5822D44-C22B-43E1-9EFF-A6841750AE1B}" srcOrd="0" destOrd="0" presId="urn:microsoft.com/office/officeart/2008/layout/VerticalAccentList"/>
    <dgm:cxn modelId="{C9FE49DD-7EB2-4599-AA30-CE2F713E37CA}" type="presParOf" srcId="{9CB73BD8-1EF1-42F0-8CD5-B27AE212B084}" destId="{E0C6DA99-F3B5-47CA-A205-8FAFD1DA9F6A}" srcOrd="1" destOrd="0" presId="urn:microsoft.com/office/officeart/2008/layout/VerticalAccentList"/>
    <dgm:cxn modelId="{1E235011-E962-4435-9E93-051750E4837E}" type="presParOf" srcId="{E0C6DA99-F3B5-47CA-A205-8FAFD1DA9F6A}" destId="{130DA7D8-B372-4A79-8BE0-E423E0623ED3}" srcOrd="0" destOrd="0" presId="urn:microsoft.com/office/officeart/2008/layout/VerticalAccentList"/>
    <dgm:cxn modelId="{E7B92FAF-824C-456C-86BC-8F110F0D2226}" type="presParOf" srcId="{E0C6DA99-F3B5-47CA-A205-8FAFD1DA9F6A}" destId="{BA508829-49A4-4988-B460-D65E29188287}" srcOrd="1" destOrd="0" presId="urn:microsoft.com/office/officeart/2008/layout/VerticalAccentList"/>
    <dgm:cxn modelId="{B02FD1B1-B92A-4880-995D-0F0411170DBB}" type="presParOf" srcId="{E0C6DA99-F3B5-47CA-A205-8FAFD1DA9F6A}" destId="{8A6754BC-B077-4BE1-A85A-75F3AC576245}" srcOrd="2" destOrd="0" presId="urn:microsoft.com/office/officeart/2008/layout/VerticalAccentList"/>
    <dgm:cxn modelId="{951DE8CC-F5E4-4436-93E5-B7F452285E48}" type="presParOf" srcId="{E0C6DA99-F3B5-47CA-A205-8FAFD1DA9F6A}" destId="{62777293-4811-4E4B-80C4-369F0C3AA8B6}" srcOrd="3" destOrd="0" presId="urn:microsoft.com/office/officeart/2008/layout/VerticalAccentList"/>
    <dgm:cxn modelId="{EFB4A05C-FC8A-4649-AED0-EF79062BAD81}" type="presParOf" srcId="{E0C6DA99-F3B5-47CA-A205-8FAFD1DA9F6A}" destId="{79452E66-5D05-4C19-9124-F3C8927E726D}" srcOrd="4" destOrd="0" presId="urn:microsoft.com/office/officeart/2008/layout/VerticalAccentList"/>
    <dgm:cxn modelId="{21724910-32B5-4273-9B9E-B9A9BA7A35BF}" type="presParOf" srcId="{E0C6DA99-F3B5-47CA-A205-8FAFD1DA9F6A}" destId="{4CB9A9D9-FBA8-47CA-A545-09FC7B96A2F1}" srcOrd="5" destOrd="0" presId="urn:microsoft.com/office/officeart/2008/layout/VerticalAccentList"/>
    <dgm:cxn modelId="{55091C05-6830-4742-9FE8-5C1B94798635}" type="presParOf" srcId="{E0C6DA99-F3B5-47CA-A205-8FAFD1DA9F6A}" destId="{C16F1ECE-0ECA-4953-A57E-098B3D5C36A6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A023B5-45BD-4A51-A7EA-D43DF7D91837}" type="doc">
      <dgm:prSet loTypeId="urn:microsoft.com/office/officeart/2005/8/layout/cycle7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87FB6C62-3F76-436E-BEAA-E06ED8C6EAA8}">
      <dgm:prSet phldrT="[텍스트]" custT="1"/>
      <dgm:spPr/>
      <dgm:t>
        <a:bodyPr/>
        <a:lstStyle/>
        <a:p>
          <a:pPr algn="ctr" latinLnBrk="1"/>
          <a:r>
            <a:rPr lang="ko-KR" altLang="en-US" sz="2000" dirty="0" smtClean="0"/>
            <a:t>개발</a:t>
          </a:r>
          <a:r>
            <a:rPr lang="en-US" altLang="ko-KR" sz="2000" dirty="0" smtClean="0"/>
            <a:t>(</a:t>
          </a:r>
          <a:r>
            <a:rPr lang="ko-KR" altLang="en-US" sz="2000" dirty="0" smtClean="0"/>
            <a:t>구현</a:t>
          </a:r>
          <a:r>
            <a:rPr lang="en-US" altLang="ko-KR" sz="2000" dirty="0" smtClean="0"/>
            <a:t>)</a:t>
          </a:r>
          <a:endParaRPr lang="ko-KR" altLang="en-US" sz="2400" dirty="0"/>
        </a:p>
      </dgm:t>
    </dgm:pt>
    <dgm:pt modelId="{B4D43625-8D13-456E-B4CD-071BAF9C5904}" type="parTrans" cxnId="{0637090F-484E-4C9E-B78C-0D993762700A}">
      <dgm:prSet/>
      <dgm:spPr/>
      <dgm:t>
        <a:bodyPr/>
        <a:lstStyle/>
        <a:p>
          <a:pPr latinLnBrk="1"/>
          <a:endParaRPr lang="ko-KR" altLang="en-US" sz="4800"/>
        </a:p>
      </dgm:t>
    </dgm:pt>
    <dgm:pt modelId="{34FEB4B4-EEA3-4062-BCCB-07CFD571267A}" type="sibTrans" cxnId="{0637090F-484E-4C9E-B78C-0D993762700A}">
      <dgm:prSet custT="1"/>
      <dgm:spPr/>
      <dgm:t>
        <a:bodyPr/>
        <a:lstStyle/>
        <a:p>
          <a:pPr latinLnBrk="1"/>
          <a:endParaRPr lang="ko-KR" altLang="en-US" sz="1600"/>
        </a:p>
      </dgm:t>
    </dgm:pt>
    <dgm:pt modelId="{F0AF64CB-E4D3-4341-953B-F892BB485F8B}">
      <dgm:prSet phldrT="[텍스트]" custT="1"/>
      <dgm:spPr/>
      <dgm:t>
        <a:bodyPr/>
        <a:lstStyle/>
        <a:p>
          <a:pPr algn="ctr" latinLnBrk="1"/>
          <a:r>
            <a:rPr lang="ko-KR" altLang="en-US" sz="1600" dirty="0" smtClean="0"/>
            <a:t>송진영</a:t>
          </a:r>
          <a:endParaRPr lang="ko-KR" altLang="en-US" sz="1600" dirty="0"/>
        </a:p>
      </dgm:t>
    </dgm:pt>
    <dgm:pt modelId="{D53C657A-DFC5-4AFD-968D-0D096E4B8777}" type="parTrans" cxnId="{A8685B47-9742-416F-8D13-B9AEA7618B6C}">
      <dgm:prSet/>
      <dgm:spPr/>
      <dgm:t>
        <a:bodyPr/>
        <a:lstStyle/>
        <a:p>
          <a:pPr latinLnBrk="1"/>
          <a:endParaRPr lang="ko-KR" altLang="en-US" sz="4800"/>
        </a:p>
      </dgm:t>
    </dgm:pt>
    <dgm:pt modelId="{3BFE52B6-6608-49B3-9114-D827A5F92FAB}" type="sibTrans" cxnId="{A8685B47-9742-416F-8D13-B9AEA7618B6C}">
      <dgm:prSet/>
      <dgm:spPr/>
      <dgm:t>
        <a:bodyPr/>
        <a:lstStyle/>
        <a:p>
          <a:pPr latinLnBrk="1"/>
          <a:endParaRPr lang="ko-KR" altLang="en-US" sz="4800"/>
        </a:p>
      </dgm:t>
    </dgm:pt>
    <dgm:pt modelId="{7A0D5292-F975-4409-A002-5BE38924A9FE}">
      <dgm:prSet phldrT="[텍스트]" custT="1"/>
      <dgm:spPr/>
      <dgm:t>
        <a:bodyPr/>
        <a:lstStyle/>
        <a:p>
          <a:pPr algn="ctr" latinLnBrk="1"/>
          <a:r>
            <a:rPr lang="ko-KR" altLang="en-US" sz="2000" dirty="0" smtClean="0"/>
            <a:t>문서작성</a:t>
          </a:r>
          <a:endParaRPr lang="en-US" altLang="ko-KR" sz="2000" dirty="0" smtClean="0"/>
        </a:p>
        <a:p>
          <a:pPr algn="ctr" latinLnBrk="1"/>
          <a:r>
            <a:rPr lang="en-US" altLang="ko-KR" sz="2000" dirty="0" smtClean="0"/>
            <a:t>(</a:t>
          </a:r>
          <a:r>
            <a:rPr lang="ko-KR" altLang="en-US" sz="2000" dirty="0" smtClean="0"/>
            <a:t>기획</a:t>
          </a:r>
          <a:r>
            <a:rPr lang="en-US" altLang="ko-KR" sz="2000" dirty="0" smtClean="0"/>
            <a:t>)</a:t>
          </a:r>
          <a:endParaRPr lang="ko-KR" altLang="en-US" sz="2000" dirty="0"/>
        </a:p>
      </dgm:t>
    </dgm:pt>
    <dgm:pt modelId="{99A2DD46-D9AA-4C48-8096-63CEB249CE13}" type="parTrans" cxnId="{DD82DF43-9840-4527-A68C-3E5C2D84D4D6}">
      <dgm:prSet/>
      <dgm:spPr/>
      <dgm:t>
        <a:bodyPr/>
        <a:lstStyle/>
        <a:p>
          <a:pPr latinLnBrk="1"/>
          <a:endParaRPr lang="ko-KR" altLang="en-US" sz="4800"/>
        </a:p>
      </dgm:t>
    </dgm:pt>
    <dgm:pt modelId="{210E8A8A-0F49-41B7-99CD-2BE913E6113F}" type="sibTrans" cxnId="{DD82DF43-9840-4527-A68C-3E5C2D84D4D6}">
      <dgm:prSet custT="1"/>
      <dgm:spPr/>
      <dgm:t>
        <a:bodyPr/>
        <a:lstStyle/>
        <a:p>
          <a:pPr latinLnBrk="1"/>
          <a:endParaRPr lang="ko-KR" altLang="en-US" sz="1600"/>
        </a:p>
      </dgm:t>
    </dgm:pt>
    <dgm:pt modelId="{F6010C42-0B53-4660-8928-51F0026430D1}">
      <dgm:prSet phldrT="[텍스트]" custT="1"/>
      <dgm:spPr/>
      <dgm:t>
        <a:bodyPr/>
        <a:lstStyle/>
        <a:p>
          <a:pPr algn="ctr" latinLnBrk="1"/>
          <a:r>
            <a:rPr lang="ko-KR" altLang="en-US" sz="1600" dirty="0" smtClean="0"/>
            <a:t>송진영</a:t>
          </a:r>
          <a:endParaRPr lang="ko-KR" altLang="en-US" sz="1600" dirty="0"/>
        </a:p>
      </dgm:t>
    </dgm:pt>
    <dgm:pt modelId="{1313C70D-63C3-4D9E-B8D6-76FB38D80A5A}" type="parTrans" cxnId="{370379F0-8778-4E1B-98BF-F86F26172A6A}">
      <dgm:prSet/>
      <dgm:spPr/>
      <dgm:t>
        <a:bodyPr/>
        <a:lstStyle/>
        <a:p>
          <a:pPr latinLnBrk="1"/>
          <a:endParaRPr lang="ko-KR" altLang="en-US" sz="4800"/>
        </a:p>
      </dgm:t>
    </dgm:pt>
    <dgm:pt modelId="{48FAB0F6-6672-4102-AF24-94E09757FFA9}" type="sibTrans" cxnId="{370379F0-8778-4E1B-98BF-F86F26172A6A}">
      <dgm:prSet/>
      <dgm:spPr/>
      <dgm:t>
        <a:bodyPr/>
        <a:lstStyle/>
        <a:p>
          <a:pPr latinLnBrk="1"/>
          <a:endParaRPr lang="ko-KR" altLang="en-US" sz="4800"/>
        </a:p>
      </dgm:t>
    </dgm:pt>
    <dgm:pt modelId="{1E356110-4D73-45AD-AE42-E98D8E4D2660}">
      <dgm:prSet phldrT="[텍스트]" custT="1"/>
      <dgm:spPr/>
      <dgm:t>
        <a:bodyPr/>
        <a:lstStyle/>
        <a:p>
          <a:pPr algn="ctr" latinLnBrk="1"/>
          <a:r>
            <a:rPr lang="ko-KR" altLang="en-US" sz="1600" dirty="0" smtClean="0"/>
            <a:t>우종훈</a:t>
          </a:r>
          <a:endParaRPr lang="en-US" altLang="ko-KR" sz="1600" dirty="0" smtClean="0"/>
        </a:p>
      </dgm:t>
    </dgm:pt>
    <dgm:pt modelId="{7BCBD18B-6172-4E4C-AD2F-0C48C29969C8}" type="parTrans" cxnId="{6EC53D43-A668-4DCA-8C5E-A612E5B31EC4}">
      <dgm:prSet/>
      <dgm:spPr/>
      <dgm:t>
        <a:bodyPr/>
        <a:lstStyle/>
        <a:p>
          <a:pPr latinLnBrk="1"/>
          <a:endParaRPr lang="ko-KR" altLang="en-US"/>
        </a:p>
      </dgm:t>
    </dgm:pt>
    <dgm:pt modelId="{819AA6CC-FAB6-48EE-89CE-3E64F0C80C18}" type="sibTrans" cxnId="{6EC53D43-A668-4DCA-8C5E-A612E5B31EC4}">
      <dgm:prSet/>
      <dgm:spPr/>
      <dgm:t>
        <a:bodyPr/>
        <a:lstStyle/>
        <a:p>
          <a:pPr latinLnBrk="1"/>
          <a:endParaRPr lang="ko-KR" altLang="en-US"/>
        </a:p>
      </dgm:t>
    </dgm:pt>
    <dgm:pt modelId="{17D5C815-8829-45C6-86EA-DAB97127BB73}">
      <dgm:prSet phldrT="[텍스트]" custT="1"/>
      <dgm:spPr/>
      <dgm:t>
        <a:bodyPr/>
        <a:lstStyle/>
        <a:p>
          <a:pPr algn="ctr" latinLnBrk="1"/>
          <a:r>
            <a:rPr lang="ko-KR" altLang="en-US" sz="1600" dirty="0" smtClean="0"/>
            <a:t>허선용</a:t>
          </a:r>
          <a:endParaRPr lang="ko-KR" altLang="en-US" sz="1600" dirty="0"/>
        </a:p>
      </dgm:t>
    </dgm:pt>
    <dgm:pt modelId="{78BAE9A0-F690-4953-BAE8-A690CD42D5E0}" type="parTrans" cxnId="{589B8141-0A50-49BA-A919-3CE5D97D63B4}">
      <dgm:prSet/>
      <dgm:spPr/>
      <dgm:t>
        <a:bodyPr/>
        <a:lstStyle/>
        <a:p>
          <a:pPr latinLnBrk="1"/>
          <a:endParaRPr lang="ko-KR" altLang="en-US"/>
        </a:p>
      </dgm:t>
    </dgm:pt>
    <dgm:pt modelId="{768070B2-AA3B-45AA-A184-3833649AB9F0}" type="sibTrans" cxnId="{589B8141-0A50-49BA-A919-3CE5D97D63B4}">
      <dgm:prSet/>
      <dgm:spPr/>
      <dgm:t>
        <a:bodyPr/>
        <a:lstStyle/>
        <a:p>
          <a:pPr latinLnBrk="1"/>
          <a:endParaRPr lang="ko-KR" altLang="en-US"/>
        </a:p>
      </dgm:t>
    </dgm:pt>
    <dgm:pt modelId="{CDC0B33D-1C76-45F1-8975-90FD41A1B8A3}">
      <dgm:prSet phldrT="[텍스트]" custT="1"/>
      <dgm:spPr/>
      <dgm:t>
        <a:bodyPr/>
        <a:lstStyle/>
        <a:p>
          <a:pPr algn="ctr" latinLnBrk="1"/>
          <a:r>
            <a:rPr lang="ko-KR" altLang="en-US" sz="1600" dirty="0" smtClean="0"/>
            <a:t>곽상우</a:t>
          </a:r>
          <a:endParaRPr lang="ko-KR" altLang="en-US" sz="1600" dirty="0"/>
        </a:p>
      </dgm:t>
    </dgm:pt>
    <dgm:pt modelId="{716AD0D3-26E4-4A13-8D73-BA91C3B69D86}" type="parTrans" cxnId="{ABC79562-BED0-43FE-91C0-A06319874A34}">
      <dgm:prSet/>
      <dgm:spPr/>
      <dgm:t>
        <a:bodyPr/>
        <a:lstStyle/>
        <a:p>
          <a:pPr latinLnBrk="1"/>
          <a:endParaRPr lang="ko-KR" altLang="en-US"/>
        </a:p>
      </dgm:t>
    </dgm:pt>
    <dgm:pt modelId="{AFAE42FC-69B5-464F-A0DC-81EB54C09108}" type="sibTrans" cxnId="{ABC79562-BED0-43FE-91C0-A06319874A34}">
      <dgm:prSet/>
      <dgm:spPr/>
      <dgm:t>
        <a:bodyPr/>
        <a:lstStyle/>
        <a:p>
          <a:pPr latinLnBrk="1"/>
          <a:endParaRPr lang="ko-KR" altLang="en-US"/>
        </a:p>
      </dgm:t>
    </dgm:pt>
    <dgm:pt modelId="{5DA8E35C-E9F2-4034-8B82-EDABE753EC25}">
      <dgm:prSet phldrT="[텍스트]" custT="1"/>
      <dgm:spPr/>
      <dgm:t>
        <a:bodyPr/>
        <a:lstStyle/>
        <a:p>
          <a:pPr algn="ctr" latinLnBrk="1"/>
          <a:r>
            <a:rPr lang="ko-KR" altLang="en-US" sz="1600" dirty="0" smtClean="0"/>
            <a:t>이수민</a:t>
          </a:r>
          <a:endParaRPr lang="ko-KR" altLang="en-US" sz="1600" dirty="0"/>
        </a:p>
      </dgm:t>
    </dgm:pt>
    <dgm:pt modelId="{AFA9E7B9-1DDD-4B68-8273-600874B5EA86}" type="parTrans" cxnId="{111E3C8A-B747-41EB-B944-C63F96FC7647}">
      <dgm:prSet/>
      <dgm:spPr/>
      <dgm:t>
        <a:bodyPr/>
        <a:lstStyle/>
        <a:p>
          <a:pPr latinLnBrk="1"/>
          <a:endParaRPr lang="ko-KR" altLang="en-US"/>
        </a:p>
      </dgm:t>
    </dgm:pt>
    <dgm:pt modelId="{931B3B5D-1DC5-4A17-8098-4CB43A4DDB31}" type="sibTrans" cxnId="{111E3C8A-B747-41EB-B944-C63F96FC7647}">
      <dgm:prSet/>
      <dgm:spPr/>
      <dgm:t>
        <a:bodyPr/>
        <a:lstStyle/>
        <a:p>
          <a:pPr latinLnBrk="1"/>
          <a:endParaRPr lang="ko-KR" altLang="en-US"/>
        </a:p>
      </dgm:t>
    </dgm:pt>
    <dgm:pt modelId="{6AEEF02C-506B-44CD-909B-56040E099E17}">
      <dgm:prSet phldrT="[텍스트]" custT="1"/>
      <dgm:spPr/>
      <dgm:t>
        <a:bodyPr/>
        <a:lstStyle/>
        <a:p>
          <a:pPr algn="ctr" latinLnBrk="1"/>
          <a:r>
            <a:rPr lang="ko-KR" altLang="en-US" sz="2000" dirty="0" smtClean="0"/>
            <a:t>화면기능정의</a:t>
          </a:r>
          <a:endParaRPr lang="en-US" altLang="ko-KR" sz="2000" dirty="0" smtClean="0"/>
        </a:p>
        <a:p>
          <a:pPr algn="ctr" latinLnBrk="1"/>
          <a:r>
            <a:rPr lang="en-US" altLang="ko-KR" sz="2000" dirty="0" smtClean="0"/>
            <a:t>(</a:t>
          </a:r>
          <a:r>
            <a:rPr lang="ko-KR" altLang="en-US" sz="2000" dirty="0" smtClean="0"/>
            <a:t>디자인</a:t>
          </a:r>
          <a:r>
            <a:rPr lang="en-US" altLang="ko-KR" sz="2000" dirty="0" smtClean="0"/>
            <a:t>)</a:t>
          </a:r>
          <a:endParaRPr lang="ko-KR" altLang="en-US" dirty="0"/>
        </a:p>
      </dgm:t>
    </dgm:pt>
    <dgm:pt modelId="{B52D4DA7-ABF6-4F4C-8C86-2E21D62FE7BC}" type="parTrans" cxnId="{DCF0EE5A-CA23-4690-90E5-FC7939799845}">
      <dgm:prSet/>
      <dgm:spPr/>
      <dgm:t>
        <a:bodyPr/>
        <a:lstStyle/>
        <a:p>
          <a:pPr latinLnBrk="1"/>
          <a:endParaRPr lang="ko-KR" altLang="en-US"/>
        </a:p>
      </dgm:t>
    </dgm:pt>
    <dgm:pt modelId="{367D226E-59B1-408F-8974-9C927920B8B4}" type="sibTrans" cxnId="{DCF0EE5A-CA23-4690-90E5-FC7939799845}">
      <dgm:prSet/>
      <dgm:spPr/>
      <dgm:t>
        <a:bodyPr/>
        <a:lstStyle/>
        <a:p>
          <a:pPr latinLnBrk="1"/>
          <a:endParaRPr lang="ko-KR" altLang="en-US"/>
        </a:p>
      </dgm:t>
    </dgm:pt>
    <dgm:pt modelId="{50267C70-63CD-4400-B704-463F9CEF2917}" type="pres">
      <dgm:prSet presAssocID="{A4A023B5-45BD-4A51-A7EA-D43DF7D918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E446B0-8C3E-43BA-99F3-955F6FFB0995}" type="pres">
      <dgm:prSet presAssocID="{87FB6C62-3F76-436E-BEAA-E06ED8C6EAA8}" presName="node" presStyleLbl="node1" presStyleIdx="0" presStyleCnt="3" custScaleX="84314" custScaleY="163396" custRadScaleRad="72922" custRadScaleInc="-698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B953DD-4F00-4893-8082-F88306B20FF3}" type="pres">
      <dgm:prSet presAssocID="{34FEB4B4-EEA3-4062-BCCB-07CFD571267A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15303C9-109B-4B70-B9D3-0FB172FBC08A}" type="pres">
      <dgm:prSet presAssocID="{34FEB4B4-EEA3-4062-BCCB-07CFD571267A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D25F31E-9442-4DA2-BA2D-1039DCD74C38}" type="pres">
      <dgm:prSet presAssocID="{6AEEF02C-506B-44CD-909B-56040E099E17}" presName="node" presStyleLbl="node1" presStyleIdx="1" presStyleCnt="3" custScaleY="126417" custRadScaleRad="88279" custRadScaleInc="-60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E5D9A2-5C7E-4F95-AB0E-5D5C68E0C2B6}" type="pres">
      <dgm:prSet presAssocID="{367D226E-59B1-408F-8974-9C927920B8B4}" presName="sibTrans" presStyleLbl="sibTrans2D1" presStyleIdx="1" presStyleCnt="3"/>
      <dgm:spPr/>
    </dgm:pt>
    <dgm:pt modelId="{6F97D7E1-ACFB-4334-A189-140320C666FC}" type="pres">
      <dgm:prSet presAssocID="{367D226E-59B1-408F-8974-9C927920B8B4}" presName="connectorText" presStyleLbl="sibTrans2D1" presStyleIdx="1" presStyleCnt="3"/>
      <dgm:spPr/>
    </dgm:pt>
    <dgm:pt modelId="{591CB5DE-E65C-44BC-B942-189A86F4B4EA}" type="pres">
      <dgm:prSet presAssocID="{7A0D5292-F975-4409-A002-5BE38924A9FE}" presName="node" presStyleLbl="node1" presStyleIdx="2" presStyleCnt="3" custScaleX="77934" custScaleY="116404" custRadScaleRad="93629" custRadScaleInc="215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352968-1869-462A-B37D-5F46AC2B0106}" type="pres">
      <dgm:prSet presAssocID="{210E8A8A-0F49-41B7-99CD-2BE913E6113F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B8FB7145-5D68-4CA1-B648-FA330AECD35D}" type="pres">
      <dgm:prSet presAssocID="{210E8A8A-0F49-41B7-99CD-2BE913E6113F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</dgm:ptLst>
  <dgm:cxnLst>
    <dgm:cxn modelId="{F071056E-3C37-405B-A1E2-CD005BA29F65}" type="presOf" srcId="{1E356110-4D73-45AD-AE42-E98D8E4D2660}" destId="{99E446B0-8C3E-43BA-99F3-955F6FFB0995}" srcOrd="0" destOrd="1" presId="urn:microsoft.com/office/officeart/2005/8/layout/cycle7"/>
    <dgm:cxn modelId="{370379F0-8778-4E1B-98BF-F86F26172A6A}" srcId="{7A0D5292-F975-4409-A002-5BE38924A9FE}" destId="{F6010C42-0B53-4660-8928-51F0026430D1}" srcOrd="0" destOrd="0" parTransId="{1313C70D-63C3-4D9E-B8D6-76FB38D80A5A}" sibTransId="{48FAB0F6-6672-4102-AF24-94E09757FFA9}"/>
    <dgm:cxn modelId="{111E3C8A-B747-41EB-B944-C63F96FC7647}" srcId="{87FB6C62-3F76-436E-BEAA-E06ED8C6EAA8}" destId="{5DA8E35C-E9F2-4034-8B82-EDABE753EC25}" srcOrd="3" destOrd="0" parTransId="{AFA9E7B9-1DDD-4B68-8273-600874B5EA86}" sibTransId="{931B3B5D-1DC5-4A17-8098-4CB43A4DDB31}"/>
    <dgm:cxn modelId="{D7AA6096-CE8F-4D93-A594-DF632833F6D0}" type="presOf" srcId="{A4A023B5-45BD-4A51-A7EA-D43DF7D91837}" destId="{50267C70-63CD-4400-B704-463F9CEF2917}" srcOrd="0" destOrd="0" presId="urn:microsoft.com/office/officeart/2005/8/layout/cycle7"/>
    <dgm:cxn modelId="{DD82DF43-9840-4527-A68C-3E5C2D84D4D6}" srcId="{A4A023B5-45BD-4A51-A7EA-D43DF7D91837}" destId="{7A0D5292-F975-4409-A002-5BE38924A9FE}" srcOrd="2" destOrd="0" parTransId="{99A2DD46-D9AA-4C48-8096-63CEB249CE13}" sibTransId="{210E8A8A-0F49-41B7-99CD-2BE913E6113F}"/>
    <dgm:cxn modelId="{7DBC74BB-CBB5-414F-940F-0D1CBB5F9EC6}" type="presOf" srcId="{CDC0B33D-1C76-45F1-8975-90FD41A1B8A3}" destId="{99E446B0-8C3E-43BA-99F3-955F6FFB0995}" srcOrd="0" destOrd="3" presId="urn:microsoft.com/office/officeart/2005/8/layout/cycle7"/>
    <dgm:cxn modelId="{93F5BD39-E82E-4D60-929B-0D11E318CEBA}" type="presOf" srcId="{6AEEF02C-506B-44CD-909B-56040E099E17}" destId="{9D25F31E-9442-4DA2-BA2D-1039DCD74C38}" srcOrd="0" destOrd="0" presId="urn:microsoft.com/office/officeart/2005/8/layout/cycle7"/>
    <dgm:cxn modelId="{22FD3959-5666-46F1-9BE6-791B949CAD31}" type="presOf" srcId="{367D226E-59B1-408F-8974-9C927920B8B4}" destId="{6F97D7E1-ACFB-4334-A189-140320C666FC}" srcOrd="1" destOrd="0" presId="urn:microsoft.com/office/officeart/2005/8/layout/cycle7"/>
    <dgm:cxn modelId="{DBFEE4B4-A61C-4B22-AD99-40815C9F5593}" type="presOf" srcId="{34FEB4B4-EEA3-4062-BCCB-07CFD571267A}" destId="{415303C9-109B-4B70-B9D3-0FB172FBC08A}" srcOrd="1" destOrd="0" presId="urn:microsoft.com/office/officeart/2005/8/layout/cycle7"/>
    <dgm:cxn modelId="{2BE75A50-17A5-4708-92F3-C87A52B66CE0}" type="presOf" srcId="{7A0D5292-F975-4409-A002-5BE38924A9FE}" destId="{591CB5DE-E65C-44BC-B942-189A86F4B4EA}" srcOrd="0" destOrd="0" presId="urn:microsoft.com/office/officeart/2005/8/layout/cycle7"/>
    <dgm:cxn modelId="{F8DD579A-A2BB-4A0D-B345-06F49653CC42}" type="presOf" srcId="{210E8A8A-0F49-41B7-99CD-2BE913E6113F}" destId="{C1352968-1869-462A-B37D-5F46AC2B0106}" srcOrd="0" destOrd="0" presId="urn:microsoft.com/office/officeart/2005/8/layout/cycle7"/>
    <dgm:cxn modelId="{80693B2C-A82D-46AE-AA4D-17D78E12190C}" type="presOf" srcId="{87FB6C62-3F76-436E-BEAA-E06ED8C6EAA8}" destId="{99E446B0-8C3E-43BA-99F3-955F6FFB0995}" srcOrd="0" destOrd="0" presId="urn:microsoft.com/office/officeart/2005/8/layout/cycle7"/>
    <dgm:cxn modelId="{E67BA2FD-0351-479F-B245-927057DFC7F9}" type="presOf" srcId="{5DA8E35C-E9F2-4034-8B82-EDABE753EC25}" destId="{99E446B0-8C3E-43BA-99F3-955F6FFB0995}" srcOrd="0" destOrd="4" presId="urn:microsoft.com/office/officeart/2005/8/layout/cycle7"/>
    <dgm:cxn modelId="{3FDCEB75-ADA7-40A0-9D8C-7D2BA059F576}" type="presOf" srcId="{367D226E-59B1-408F-8974-9C927920B8B4}" destId="{13E5D9A2-5C7E-4F95-AB0E-5D5C68E0C2B6}" srcOrd="0" destOrd="0" presId="urn:microsoft.com/office/officeart/2005/8/layout/cycle7"/>
    <dgm:cxn modelId="{A1A0C822-A825-4508-B3A0-E5F1B60B8EF9}" type="presOf" srcId="{34FEB4B4-EEA3-4062-BCCB-07CFD571267A}" destId="{58B953DD-4F00-4893-8082-F88306B20FF3}" srcOrd="0" destOrd="0" presId="urn:microsoft.com/office/officeart/2005/8/layout/cycle7"/>
    <dgm:cxn modelId="{6EC53D43-A668-4DCA-8C5E-A612E5B31EC4}" srcId="{87FB6C62-3F76-436E-BEAA-E06ED8C6EAA8}" destId="{1E356110-4D73-45AD-AE42-E98D8E4D2660}" srcOrd="0" destOrd="0" parTransId="{7BCBD18B-6172-4E4C-AD2F-0C48C29969C8}" sibTransId="{819AA6CC-FAB6-48EE-89CE-3E64F0C80C18}"/>
    <dgm:cxn modelId="{0637090F-484E-4C9E-B78C-0D993762700A}" srcId="{A4A023B5-45BD-4A51-A7EA-D43DF7D91837}" destId="{87FB6C62-3F76-436E-BEAA-E06ED8C6EAA8}" srcOrd="0" destOrd="0" parTransId="{B4D43625-8D13-456E-B4CD-071BAF9C5904}" sibTransId="{34FEB4B4-EEA3-4062-BCCB-07CFD571267A}"/>
    <dgm:cxn modelId="{ABC79562-BED0-43FE-91C0-A06319874A34}" srcId="{87FB6C62-3F76-436E-BEAA-E06ED8C6EAA8}" destId="{CDC0B33D-1C76-45F1-8975-90FD41A1B8A3}" srcOrd="2" destOrd="0" parTransId="{716AD0D3-26E4-4A13-8D73-BA91C3B69D86}" sibTransId="{AFAE42FC-69B5-464F-A0DC-81EB54C09108}"/>
    <dgm:cxn modelId="{A8685B47-9742-416F-8D13-B9AEA7618B6C}" srcId="{6AEEF02C-506B-44CD-909B-56040E099E17}" destId="{F0AF64CB-E4D3-4341-953B-F892BB485F8B}" srcOrd="0" destOrd="0" parTransId="{D53C657A-DFC5-4AFD-968D-0D096E4B8777}" sibTransId="{3BFE52B6-6608-49B3-9114-D827A5F92FAB}"/>
    <dgm:cxn modelId="{DCF0EE5A-CA23-4690-90E5-FC7939799845}" srcId="{A4A023B5-45BD-4A51-A7EA-D43DF7D91837}" destId="{6AEEF02C-506B-44CD-909B-56040E099E17}" srcOrd="1" destOrd="0" parTransId="{B52D4DA7-ABF6-4F4C-8C86-2E21D62FE7BC}" sibTransId="{367D226E-59B1-408F-8974-9C927920B8B4}"/>
    <dgm:cxn modelId="{6B5F8496-3E7E-4C93-ADDB-E5A436D63EED}" type="presOf" srcId="{F0AF64CB-E4D3-4341-953B-F892BB485F8B}" destId="{9D25F31E-9442-4DA2-BA2D-1039DCD74C38}" srcOrd="0" destOrd="1" presId="urn:microsoft.com/office/officeart/2005/8/layout/cycle7"/>
    <dgm:cxn modelId="{589B8141-0A50-49BA-A919-3CE5D97D63B4}" srcId="{87FB6C62-3F76-436E-BEAA-E06ED8C6EAA8}" destId="{17D5C815-8829-45C6-86EA-DAB97127BB73}" srcOrd="1" destOrd="0" parTransId="{78BAE9A0-F690-4953-BAE8-A690CD42D5E0}" sibTransId="{768070B2-AA3B-45AA-A184-3833649AB9F0}"/>
    <dgm:cxn modelId="{BE63EF00-3148-434F-AE4F-EA429297E60C}" type="presOf" srcId="{210E8A8A-0F49-41B7-99CD-2BE913E6113F}" destId="{B8FB7145-5D68-4CA1-B648-FA330AECD35D}" srcOrd="1" destOrd="0" presId="urn:microsoft.com/office/officeart/2005/8/layout/cycle7"/>
    <dgm:cxn modelId="{C112636E-617E-4D79-97B8-976783D2B1AD}" type="presOf" srcId="{17D5C815-8829-45C6-86EA-DAB97127BB73}" destId="{99E446B0-8C3E-43BA-99F3-955F6FFB0995}" srcOrd="0" destOrd="2" presId="urn:microsoft.com/office/officeart/2005/8/layout/cycle7"/>
    <dgm:cxn modelId="{30D439AA-5BB9-406E-9669-076B17EF52E7}" type="presOf" srcId="{F6010C42-0B53-4660-8928-51F0026430D1}" destId="{591CB5DE-E65C-44BC-B942-189A86F4B4EA}" srcOrd="0" destOrd="1" presId="urn:microsoft.com/office/officeart/2005/8/layout/cycle7"/>
    <dgm:cxn modelId="{34E9B6AC-D70C-4F94-BBF3-41E26F9A64B6}" type="presParOf" srcId="{50267C70-63CD-4400-B704-463F9CEF2917}" destId="{99E446B0-8C3E-43BA-99F3-955F6FFB0995}" srcOrd="0" destOrd="0" presId="urn:microsoft.com/office/officeart/2005/8/layout/cycle7"/>
    <dgm:cxn modelId="{EB823643-C8D4-474A-9107-425E9CAAA943}" type="presParOf" srcId="{50267C70-63CD-4400-B704-463F9CEF2917}" destId="{58B953DD-4F00-4893-8082-F88306B20FF3}" srcOrd="1" destOrd="0" presId="urn:microsoft.com/office/officeart/2005/8/layout/cycle7"/>
    <dgm:cxn modelId="{DB2ABD2F-1DA8-46E4-9E80-CAEBBB8E2814}" type="presParOf" srcId="{58B953DD-4F00-4893-8082-F88306B20FF3}" destId="{415303C9-109B-4B70-B9D3-0FB172FBC08A}" srcOrd="0" destOrd="0" presId="urn:microsoft.com/office/officeart/2005/8/layout/cycle7"/>
    <dgm:cxn modelId="{C8A93D79-0519-4BB5-9837-4A5B46A9FB70}" type="presParOf" srcId="{50267C70-63CD-4400-B704-463F9CEF2917}" destId="{9D25F31E-9442-4DA2-BA2D-1039DCD74C38}" srcOrd="2" destOrd="0" presId="urn:microsoft.com/office/officeart/2005/8/layout/cycle7"/>
    <dgm:cxn modelId="{6A01A405-498F-4D6E-BB65-2FC426373290}" type="presParOf" srcId="{50267C70-63CD-4400-B704-463F9CEF2917}" destId="{13E5D9A2-5C7E-4F95-AB0E-5D5C68E0C2B6}" srcOrd="3" destOrd="0" presId="urn:microsoft.com/office/officeart/2005/8/layout/cycle7"/>
    <dgm:cxn modelId="{AE758731-8143-4F5C-BDE2-41BDE2444CD6}" type="presParOf" srcId="{13E5D9A2-5C7E-4F95-AB0E-5D5C68E0C2B6}" destId="{6F97D7E1-ACFB-4334-A189-140320C666FC}" srcOrd="0" destOrd="0" presId="urn:microsoft.com/office/officeart/2005/8/layout/cycle7"/>
    <dgm:cxn modelId="{FB50F444-1C10-4E6B-B977-20CD9192339A}" type="presParOf" srcId="{50267C70-63CD-4400-B704-463F9CEF2917}" destId="{591CB5DE-E65C-44BC-B942-189A86F4B4EA}" srcOrd="4" destOrd="0" presId="urn:microsoft.com/office/officeart/2005/8/layout/cycle7"/>
    <dgm:cxn modelId="{A32A8D63-9A73-4B9B-BAD7-F37B87D575C8}" type="presParOf" srcId="{50267C70-63CD-4400-B704-463F9CEF2917}" destId="{C1352968-1869-462A-B37D-5F46AC2B0106}" srcOrd="5" destOrd="0" presId="urn:microsoft.com/office/officeart/2005/8/layout/cycle7"/>
    <dgm:cxn modelId="{BEAD4710-3971-4A21-96DD-C4487C91AAEF}" type="presParOf" srcId="{C1352968-1869-462A-B37D-5F46AC2B0106}" destId="{B8FB7145-5D68-4CA1-B648-FA330AECD35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22D44-C22B-43E1-9EFF-A6841750AE1B}">
      <dsp:nvSpPr>
        <dsp:cNvPr id="0" name=""/>
        <dsp:cNvSpPr/>
      </dsp:nvSpPr>
      <dsp:spPr>
        <a:xfrm>
          <a:off x="1924446" y="3555"/>
          <a:ext cx="4279106" cy="38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spc="600" dirty="0" smtClean="0">
              <a:effectLst/>
            </a:rPr>
            <a:t>01. </a:t>
          </a:r>
          <a:r>
            <a:rPr lang="ko-KR" altLang="en-US" sz="1800" b="1" kern="1200" spc="600" dirty="0" smtClean="0">
              <a:effectLst/>
            </a:rPr>
            <a:t>프로젝트 개요 및 목표</a:t>
          </a:r>
          <a:endParaRPr lang="ko-KR" altLang="en-US" sz="1800" b="1" kern="1200" spc="600" dirty="0">
            <a:effectLst/>
          </a:endParaRPr>
        </a:p>
      </dsp:txBody>
      <dsp:txXfrm>
        <a:off x="1924446" y="3555"/>
        <a:ext cx="4279106" cy="389009"/>
      </dsp:txXfrm>
    </dsp:sp>
    <dsp:sp modelId="{130DA7D8-B372-4A79-8BE0-E423E0623ED3}">
      <dsp:nvSpPr>
        <dsp:cNvPr id="0" name=""/>
        <dsp:cNvSpPr/>
      </dsp:nvSpPr>
      <dsp:spPr>
        <a:xfrm>
          <a:off x="1924446" y="392564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08829-49A4-4988-B460-D65E29188287}">
      <dsp:nvSpPr>
        <dsp:cNvPr id="0" name=""/>
        <dsp:cNvSpPr/>
      </dsp:nvSpPr>
      <dsp:spPr>
        <a:xfrm>
          <a:off x="2528276" y="392564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754BC-B077-4BE1-A85A-75F3AC576245}">
      <dsp:nvSpPr>
        <dsp:cNvPr id="0" name=""/>
        <dsp:cNvSpPr/>
      </dsp:nvSpPr>
      <dsp:spPr>
        <a:xfrm>
          <a:off x="3132105" y="392564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77293-4811-4E4B-80C4-369F0C3AA8B6}">
      <dsp:nvSpPr>
        <dsp:cNvPr id="0" name=""/>
        <dsp:cNvSpPr/>
      </dsp:nvSpPr>
      <dsp:spPr>
        <a:xfrm>
          <a:off x="3735935" y="392564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52E66-5D05-4C19-9124-F3C8927E726D}">
      <dsp:nvSpPr>
        <dsp:cNvPr id="0" name=""/>
        <dsp:cNvSpPr/>
      </dsp:nvSpPr>
      <dsp:spPr>
        <a:xfrm>
          <a:off x="4339764" y="392564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9A9D9-FBA8-47CA-A545-09FC7B96A2F1}">
      <dsp:nvSpPr>
        <dsp:cNvPr id="0" name=""/>
        <dsp:cNvSpPr/>
      </dsp:nvSpPr>
      <dsp:spPr>
        <a:xfrm>
          <a:off x="4943594" y="392564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F1ECE-0ECA-4953-A57E-098B3D5C36A6}">
      <dsp:nvSpPr>
        <dsp:cNvPr id="0" name=""/>
        <dsp:cNvSpPr/>
      </dsp:nvSpPr>
      <dsp:spPr>
        <a:xfrm>
          <a:off x="5547423" y="392564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81A6E-5622-48A1-B725-389D1663F498}">
      <dsp:nvSpPr>
        <dsp:cNvPr id="0" name=""/>
        <dsp:cNvSpPr/>
      </dsp:nvSpPr>
      <dsp:spPr>
        <a:xfrm>
          <a:off x="1924446" y="551050"/>
          <a:ext cx="4279106" cy="38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spc="600" dirty="0" smtClean="0">
              <a:effectLst/>
            </a:rPr>
            <a:t>02. </a:t>
          </a:r>
          <a:r>
            <a:rPr lang="ko-KR" altLang="en-US" sz="1800" b="1" kern="1200" spc="600" dirty="0" smtClean="0">
              <a:effectLst/>
            </a:rPr>
            <a:t>프로젝트 수행조직도</a:t>
          </a:r>
          <a:endParaRPr lang="ko-KR" altLang="en-US" sz="1800" b="1" kern="1200" spc="600" dirty="0">
            <a:effectLst/>
          </a:endParaRPr>
        </a:p>
      </dsp:txBody>
      <dsp:txXfrm>
        <a:off x="1924446" y="551050"/>
        <a:ext cx="4279106" cy="389009"/>
      </dsp:txXfrm>
    </dsp:sp>
    <dsp:sp modelId="{03609D69-A9D6-47AB-B11A-836B0E14F218}">
      <dsp:nvSpPr>
        <dsp:cNvPr id="0" name=""/>
        <dsp:cNvSpPr/>
      </dsp:nvSpPr>
      <dsp:spPr>
        <a:xfrm>
          <a:off x="1924446" y="940059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DA788-902E-4C7A-BBA5-B806D444FBAB}">
      <dsp:nvSpPr>
        <dsp:cNvPr id="0" name=""/>
        <dsp:cNvSpPr/>
      </dsp:nvSpPr>
      <dsp:spPr>
        <a:xfrm>
          <a:off x="2528276" y="940059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E0CC8-58E2-49CA-9C29-808EF9BBE540}">
      <dsp:nvSpPr>
        <dsp:cNvPr id="0" name=""/>
        <dsp:cNvSpPr/>
      </dsp:nvSpPr>
      <dsp:spPr>
        <a:xfrm>
          <a:off x="3132105" y="940059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933DF-FB90-4336-A634-FB8E4FAC4D27}">
      <dsp:nvSpPr>
        <dsp:cNvPr id="0" name=""/>
        <dsp:cNvSpPr/>
      </dsp:nvSpPr>
      <dsp:spPr>
        <a:xfrm>
          <a:off x="3735935" y="940059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52E4D-2B3E-4746-BDDD-D6A2ACE70E75}">
      <dsp:nvSpPr>
        <dsp:cNvPr id="0" name=""/>
        <dsp:cNvSpPr/>
      </dsp:nvSpPr>
      <dsp:spPr>
        <a:xfrm>
          <a:off x="4339764" y="940059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00311-9049-4FF4-9872-41C3F0A298EC}">
      <dsp:nvSpPr>
        <dsp:cNvPr id="0" name=""/>
        <dsp:cNvSpPr/>
      </dsp:nvSpPr>
      <dsp:spPr>
        <a:xfrm>
          <a:off x="4943594" y="940059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A6039-7492-4CB0-B28B-D8CB5E9B463A}">
      <dsp:nvSpPr>
        <dsp:cNvPr id="0" name=""/>
        <dsp:cNvSpPr/>
      </dsp:nvSpPr>
      <dsp:spPr>
        <a:xfrm>
          <a:off x="5547423" y="940059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AE77C-5079-4580-8384-A3539042F041}">
      <dsp:nvSpPr>
        <dsp:cNvPr id="0" name=""/>
        <dsp:cNvSpPr/>
      </dsp:nvSpPr>
      <dsp:spPr>
        <a:xfrm>
          <a:off x="1924446" y="1098545"/>
          <a:ext cx="4279106" cy="38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spc="600" dirty="0" smtClean="0">
              <a:effectLst/>
            </a:rPr>
            <a:t>03. </a:t>
          </a:r>
          <a:r>
            <a:rPr lang="ko-KR" altLang="en-US" sz="1800" b="1" kern="1200" spc="600" dirty="0" smtClean="0">
              <a:effectLst/>
            </a:rPr>
            <a:t>고객 요구사항</a:t>
          </a:r>
          <a:endParaRPr lang="ko-KR" altLang="en-US" sz="1800" b="1" kern="1200" spc="600" dirty="0">
            <a:effectLst/>
          </a:endParaRPr>
        </a:p>
      </dsp:txBody>
      <dsp:txXfrm>
        <a:off x="1924446" y="1098545"/>
        <a:ext cx="4279106" cy="389009"/>
      </dsp:txXfrm>
    </dsp:sp>
    <dsp:sp modelId="{4C37DA1D-6360-4E84-BFAF-72EBC5627D15}">
      <dsp:nvSpPr>
        <dsp:cNvPr id="0" name=""/>
        <dsp:cNvSpPr/>
      </dsp:nvSpPr>
      <dsp:spPr>
        <a:xfrm>
          <a:off x="1924446" y="148755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12CFA-21CB-4C07-AB3A-C122F65BA2D2}">
      <dsp:nvSpPr>
        <dsp:cNvPr id="0" name=""/>
        <dsp:cNvSpPr/>
      </dsp:nvSpPr>
      <dsp:spPr>
        <a:xfrm>
          <a:off x="2528276" y="148755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DD1EC-BEF1-4A8D-8D9D-488D92A30014}">
      <dsp:nvSpPr>
        <dsp:cNvPr id="0" name=""/>
        <dsp:cNvSpPr/>
      </dsp:nvSpPr>
      <dsp:spPr>
        <a:xfrm>
          <a:off x="3132105" y="148755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FEC92-965B-461F-9124-4AF703607A36}">
      <dsp:nvSpPr>
        <dsp:cNvPr id="0" name=""/>
        <dsp:cNvSpPr/>
      </dsp:nvSpPr>
      <dsp:spPr>
        <a:xfrm>
          <a:off x="3735935" y="148755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2BE83-8C33-4E91-BA13-31DD3BA12180}">
      <dsp:nvSpPr>
        <dsp:cNvPr id="0" name=""/>
        <dsp:cNvSpPr/>
      </dsp:nvSpPr>
      <dsp:spPr>
        <a:xfrm>
          <a:off x="4339764" y="148755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8A5A6-4204-4458-B43D-1E3CCCD8CA90}">
      <dsp:nvSpPr>
        <dsp:cNvPr id="0" name=""/>
        <dsp:cNvSpPr/>
      </dsp:nvSpPr>
      <dsp:spPr>
        <a:xfrm>
          <a:off x="4943594" y="148755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48B8A-FCA9-4D1C-A3AA-DF162656FE1F}">
      <dsp:nvSpPr>
        <dsp:cNvPr id="0" name=""/>
        <dsp:cNvSpPr/>
      </dsp:nvSpPr>
      <dsp:spPr>
        <a:xfrm>
          <a:off x="5547423" y="148755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AA550-FE51-4CC3-99CC-E3F9771B8DCE}">
      <dsp:nvSpPr>
        <dsp:cNvPr id="0" name=""/>
        <dsp:cNvSpPr/>
      </dsp:nvSpPr>
      <dsp:spPr>
        <a:xfrm>
          <a:off x="1924446" y="1646040"/>
          <a:ext cx="4279106" cy="38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spc="600" dirty="0" smtClean="0">
              <a:effectLst/>
            </a:rPr>
            <a:t>04. </a:t>
          </a:r>
          <a:r>
            <a:rPr lang="ko-KR" altLang="en-US" sz="1800" b="1" kern="1200" spc="600" dirty="0" smtClean="0">
              <a:effectLst/>
            </a:rPr>
            <a:t>제작 일정</a:t>
          </a:r>
          <a:endParaRPr lang="ko-KR" altLang="en-US" sz="1800" b="1" kern="1200" spc="600" dirty="0">
            <a:effectLst/>
          </a:endParaRPr>
        </a:p>
      </dsp:txBody>
      <dsp:txXfrm>
        <a:off x="1924446" y="1646040"/>
        <a:ext cx="4279106" cy="389009"/>
      </dsp:txXfrm>
    </dsp:sp>
    <dsp:sp modelId="{7541E784-9D86-48E0-BE76-09705E3C5440}">
      <dsp:nvSpPr>
        <dsp:cNvPr id="0" name=""/>
        <dsp:cNvSpPr/>
      </dsp:nvSpPr>
      <dsp:spPr>
        <a:xfrm>
          <a:off x="1924446" y="203505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F1B9E-7C40-4F2F-9768-61F45751285C}">
      <dsp:nvSpPr>
        <dsp:cNvPr id="0" name=""/>
        <dsp:cNvSpPr/>
      </dsp:nvSpPr>
      <dsp:spPr>
        <a:xfrm>
          <a:off x="2528276" y="203505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D9C28-00B0-4E63-8CA6-5A17916CE7E3}">
      <dsp:nvSpPr>
        <dsp:cNvPr id="0" name=""/>
        <dsp:cNvSpPr/>
      </dsp:nvSpPr>
      <dsp:spPr>
        <a:xfrm>
          <a:off x="3132105" y="203505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954C7-FEDB-4AD3-B1F0-221C454164B7}">
      <dsp:nvSpPr>
        <dsp:cNvPr id="0" name=""/>
        <dsp:cNvSpPr/>
      </dsp:nvSpPr>
      <dsp:spPr>
        <a:xfrm>
          <a:off x="3735935" y="203505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F29CC-2B1F-4E91-BAD2-9C378A8515C8}">
      <dsp:nvSpPr>
        <dsp:cNvPr id="0" name=""/>
        <dsp:cNvSpPr/>
      </dsp:nvSpPr>
      <dsp:spPr>
        <a:xfrm>
          <a:off x="4339764" y="203505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BDD95-95AB-4111-B1A2-C22D8A64C34C}">
      <dsp:nvSpPr>
        <dsp:cNvPr id="0" name=""/>
        <dsp:cNvSpPr/>
      </dsp:nvSpPr>
      <dsp:spPr>
        <a:xfrm>
          <a:off x="4943594" y="203505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156C1-A390-4F38-B93A-5FB1F7FA5C7A}">
      <dsp:nvSpPr>
        <dsp:cNvPr id="0" name=""/>
        <dsp:cNvSpPr/>
      </dsp:nvSpPr>
      <dsp:spPr>
        <a:xfrm>
          <a:off x="5547423" y="203505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CFFC9-9CA6-41B4-8B52-3A27C45AB560}">
      <dsp:nvSpPr>
        <dsp:cNvPr id="0" name=""/>
        <dsp:cNvSpPr/>
      </dsp:nvSpPr>
      <dsp:spPr>
        <a:xfrm>
          <a:off x="1924446" y="2193535"/>
          <a:ext cx="4279106" cy="38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spc="600" dirty="0" smtClean="0">
              <a:effectLst/>
            </a:rPr>
            <a:t>05. </a:t>
          </a:r>
          <a:r>
            <a:rPr lang="ko-KR" altLang="en-US" sz="1800" b="1" kern="1200" spc="600" dirty="0" smtClean="0">
              <a:effectLst/>
            </a:rPr>
            <a:t>프로젝트 구성도</a:t>
          </a:r>
          <a:endParaRPr lang="ko-KR" altLang="en-US" sz="1800" b="1" kern="1200" spc="600" dirty="0">
            <a:effectLst/>
          </a:endParaRPr>
        </a:p>
      </dsp:txBody>
      <dsp:txXfrm>
        <a:off x="1924446" y="2193535"/>
        <a:ext cx="4279106" cy="389009"/>
      </dsp:txXfrm>
    </dsp:sp>
    <dsp:sp modelId="{95CB4C5C-458E-4538-8203-23A6A376FC04}">
      <dsp:nvSpPr>
        <dsp:cNvPr id="0" name=""/>
        <dsp:cNvSpPr/>
      </dsp:nvSpPr>
      <dsp:spPr>
        <a:xfrm>
          <a:off x="1924446" y="258254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76988-2FB6-4B5B-BB61-E0F78C5FD81C}">
      <dsp:nvSpPr>
        <dsp:cNvPr id="0" name=""/>
        <dsp:cNvSpPr/>
      </dsp:nvSpPr>
      <dsp:spPr>
        <a:xfrm>
          <a:off x="2528276" y="258254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E0A09-33B2-4709-AF68-0D1DE6AFB06C}">
      <dsp:nvSpPr>
        <dsp:cNvPr id="0" name=""/>
        <dsp:cNvSpPr/>
      </dsp:nvSpPr>
      <dsp:spPr>
        <a:xfrm>
          <a:off x="3132105" y="258254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CC874-16A2-499E-B0CE-2D849D64BD34}">
      <dsp:nvSpPr>
        <dsp:cNvPr id="0" name=""/>
        <dsp:cNvSpPr/>
      </dsp:nvSpPr>
      <dsp:spPr>
        <a:xfrm>
          <a:off x="3735935" y="258254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16A74-DAD2-4213-9AFE-396216ADD838}">
      <dsp:nvSpPr>
        <dsp:cNvPr id="0" name=""/>
        <dsp:cNvSpPr/>
      </dsp:nvSpPr>
      <dsp:spPr>
        <a:xfrm>
          <a:off x="4339764" y="258254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7F3EE-5401-47F4-A12E-209175C2D6B2}">
      <dsp:nvSpPr>
        <dsp:cNvPr id="0" name=""/>
        <dsp:cNvSpPr/>
      </dsp:nvSpPr>
      <dsp:spPr>
        <a:xfrm>
          <a:off x="4943594" y="258254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9A6BE-703C-4D72-8ABF-3BE7E5E17B89}">
      <dsp:nvSpPr>
        <dsp:cNvPr id="0" name=""/>
        <dsp:cNvSpPr/>
      </dsp:nvSpPr>
      <dsp:spPr>
        <a:xfrm>
          <a:off x="5547423" y="258254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41601-D828-431C-BB23-B075789A1C3F}">
      <dsp:nvSpPr>
        <dsp:cNvPr id="0" name=""/>
        <dsp:cNvSpPr/>
      </dsp:nvSpPr>
      <dsp:spPr>
        <a:xfrm>
          <a:off x="1924446" y="2741030"/>
          <a:ext cx="4279106" cy="38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b="1" kern="1200" spc="600" dirty="0" smtClean="0">
              <a:effectLst/>
            </a:rPr>
            <a:t>06. </a:t>
          </a:r>
          <a:r>
            <a:rPr lang="en-US" altLang="en-US" sz="1800" b="1" kern="1200" spc="600" dirty="0" err="1" smtClean="0">
              <a:effectLst/>
            </a:rPr>
            <a:t>GitHub</a:t>
          </a:r>
          <a:r>
            <a:rPr lang="en-US" altLang="en-US" sz="1800" b="1" kern="1200" spc="600" dirty="0" smtClean="0">
              <a:effectLst/>
            </a:rPr>
            <a:t> </a:t>
          </a:r>
          <a:r>
            <a:rPr lang="ko-KR" altLang="en-US" sz="1800" b="1" kern="1200" spc="600" dirty="0" smtClean="0">
              <a:effectLst/>
            </a:rPr>
            <a:t>활용</a:t>
          </a:r>
          <a:endParaRPr lang="ko-KR" altLang="en-US" sz="1800" b="1" kern="1200" spc="600" dirty="0">
            <a:effectLst/>
          </a:endParaRPr>
        </a:p>
      </dsp:txBody>
      <dsp:txXfrm>
        <a:off x="1924446" y="2741030"/>
        <a:ext cx="4279106" cy="389009"/>
      </dsp:txXfrm>
    </dsp:sp>
    <dsp:sp modelId="{8F07CDBF-FD68-487A-BCAC-8783A6236457}">
      <dsp:nvSpPr>
        <dsp:cNvPr id="0" name=""/>
        <dsp:cNvSpPr/>
      </dsp:nvSpPr>
      <dsp:spPr>
        <a:xfrm>
          <a:off x="1924446" y="313004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C57D2-82CC-4746-A430-B254138498B1}">
      <dsp:nvSpPr>
        <dsp:cNvPr id="0" name=""/>
        <dsp:cNvSpPr/>
      </dsp:nvSpPr>
      <dsp:spPr>
        <a:xfrm>
          <a:off x="2528276" y="313004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31199-3443-4CF4-A67D-A9D8F256043B}">
      <dsp:nvSpPr>
        <dsp:cNvPr id="0" name=""/>
        <dsp:cNvSpPr/>
      </dsp:nvSpPr>
      <dsp:spPr>
        <a:xfrm>
          <a:off x="3132105" y="313004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79A0C-6773-4E62-99B3-F124B010C55D}">
      <dsp:nvSpPr>
        <dsp:cNvPr id="0" name=""/>
        <dsp:cNvSpPr/>
      </dsp:nvSpPr>
      <dsp:spPr>
        <a:xfrm>
          <a:off x="3735935" y="313004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5D3AE-A494-4650-A689-45AF1DDD8685}">
      <dsp:nvSpPr>
        <dsp:cNvPr id="0" name=""/>
        <dsp:cNvSpPr/>
      </dsp:nvSpPr>
      <dsp:spPr>
        <a:xfrm>
          <a:off x="4339764" y="313004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016D6-E808-4A56-87C0-A8E2BA51FC75}">
      <dsp:nvSpPr>
        <dsp:cNvPr id="0" name=""/>
        <dsp:cNvSpPr/>
      </dsp:nvSpPr>
      <dsp:spPr>
        <a:xfrm>
          <a:off x="4943594" y="313004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A4B51-B87C-44DC-9BB3-39D50861875A}">
      <dsp:nvSpPr>
        <dsp:cNvPr id="0" name=""/>
        <dsp:cNvSpPr/>
      </dsp:nvSpPr>
      <dsp:spPr>
        <a:xfrm>
          <a:off x="5547423" y="313004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323B5-2EC1-4E64-B87C-60E29E699163}">
      <dsp:nvSpPr>
        <dsp:cNvPr id="0" name=""/>
        <dsp:cNvSpPr/>
      </dsp:nvSpPr>
      <dsp:spPr>
        <a:xfrm>
          <a:off x="1924446" y="3288525"/>
          <a:ext cx="4279106" cy="38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spc="600" dirty="0" smtClean="0">
              <a:effectLst/>
            </a:rPr>
            <a:t>07. </a:t>
          </a:r>
          <a:r>
            <a:rPr lang="ko-KR" altLang="en-US" sz="1800" b="1" kern="1200" spc="600" dirty="0" smtClean="0">
              <a:effectLst/>
            </a:rPr>
            <a:t>화면구성</a:t>
          </a:r>
          <a:endParaRPr lang="ko-KR" altLang="en-US" sz="1800" b="1" kern="1200" spc="600" dirty="0">
            <a:effectLst/>
          </a:endParaRPr>
        </a:p>
      </dsp:txBody>
      <dsp:txXfrm>
        <a:off x="1924446" y="3288525"/>
        <a:ext cx="4279106" cy="389009"/>
      </dsp:txXfrm>
    </dsp:sp>
    <dsp:sp modelId="{CA148727-E315-44F0-B687-430D0646DEFA}">
      <dsp:nvSpPr>
        <dsp:cNvPr id="0" name=""/>
        <dsp:cNvSpPr/>
      </dsp:nvSpPr>
      <dsp:spPr>
        <a:xfrm>
          <a:off x="1924446" y="367753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414E0-AB57-494C-8842-81A4AA41ADC3}">
      <dsp:nvSpPr>
        <dsp:cNvPr id="0" name=""/>
        <dsp:cNvSpPr/>
      </dsp:nvSpPr>
      <dsp:spPr>
        <a:xfrm>
          <a:off x="2528276" y="367753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71E8FB-61C8-400C-BA68-A499476BD712}">
      <dsp:nvSpPr>
        <dsp:cNvPr id="0" name=""/>
        <dsp:cNvSpPr/>
      </dsp:nvSpPr>
      <dsp:spPr>
        <a:xfrm>
          <a:off x="3132105" y="367753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B250D-DD1B-4D57-80E2-2BA574A34429}">
      <dsp:nvSpPr>
        <dsp:cNvPr id="0" name=""/>
        <dsp:cNvSpPr/>
      </dsp:nvSpPr>
      <dsp:spPr>
        <a:xfrm>
          <a:off x="3735935" y="367753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ABF5D-2B3C-4CFC-AF0C-0390CBCA912E}">
      <dsp:nvSpPr>
        <dsp:cNvPr id="0" name=""/>
        <dsp:cNvSpPr/>
      </dsp:nvSpPr>
      <dsp:spPr>
        <a:xfrm>
          <a:off x="4339764" y="367753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4351F-BB02-4BD4-8EB8-6F22598226FB}">
      <dsp:nvSpPr>
        <dsp:cNvPr id="0" name=""/>
        <dsp:cNvSpPr/>
      </dsp:nvSpPr>
      <dsp:spPr>
        <a:xfrm>
          <a:off x="4943594" y="367753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3E46C-803F-4FB0-826B-C7455E1518D7}">
      <dsp:nvSpPr>
        <dsp:cNvPr id="0" name=""/>
        <dsp:cNvSpPr/>
      </dsp:nvSpPr>
      <dsp:spPr>
        <a:xfrm>
          <a:off x="5547423" y="367753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EDD45-756E-4A98-8EDF-125618FA8B76}">
      <dsp:nvSpPr>
        <dsp:cNvPr id="0" name=""/>
        <dsp:cNvSpPr/>
      </dsp:nvSpPr>
      <dsp:spPr>
        <a:xfrm>
          <a:off x="1924446" y="3836020"/>
          <a:ext cx="4279106" cy="38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spc="600" dirty="0" smtClean="0">
              <a:effectLst/>
            </a:rPr>
            <a:t>08. </a:t>
          </a:r>
          <a:r>
            <a:rPr lang="ko-KR" altLang="en-US" sz="1800" b="1" kern="1200" spc="600" dirty="0" smtClean="0">
              <a:effectLst/>
            </a:rPr>
            <a:t>시연</a:t>
          </a:r>
          <a:endParaRPr lang="ko-KR" altLang="en-US" sz="1800" b="1" kern="1200" spc="600" dirty="0">
            <a:effectLst/>
          </a:endParaRPr>
        </a:p>
      </dsp:txBody>
      <dsp:txXfrm>
        <a:off x="1924446" y="3836020"/>
        <a:ext cx="4279106" cy="389009"/>
      </dsp:txXfrm>
    </dsp:sp>
    <dsp:sp modelId="{9BF2DFEF-2767-4B0E-8859-34419EBAF6E2}">
      <dsp:nvSpPr>
        <dsp:cNvPr id="0" name=""/>
        <dsp:cNvSpPr/>
      </dsp:nvSpPr>
      <dsp:spPr>
        <a:xfrm>
          <a:off x="1924446" y="422503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B641F-A4F3-464B-848B-145F6899B04F}">
      <dsp:nvSpPr>
        <dsp:cNvPr id="0" name=""/>
        <dsp:cNvSpPr/>
      </dsp:nvSpPr>
      <dsp:spPr>
        <a:xfrm>
          <a:off x="2528276" y="422503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B143F-41C0-42B2-9D9A-40CA026746EB}">
      <dsp:nvSpPr>
        <dsp:cNvPr id="0" name=""/>
        <dsp:cNvSpPr/>
      </dsp:nvSpPr>
      <dsp:spPr>
        <a:xfrm>
          <a:off x="3132105" y="422503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A190FB-BB6E-464A-88EE-8F3EBB21448A}">
      <dsp:nvSpPr>
        <dsp:cNvPr id="0" name=""/>
        <dsp:cNvSpPr/>
      </dsp:nvSpPr>
      <dsp:spPr>
        <a:xfrm>
          <a:off x="3735935" y="422503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7D2B3-84A7-4A04-A243-2CCE8A6D2555}">
      <dsp:nvSpPr>
        <dsp:cNvPr id="0" name=""/>
        <dsp:cNvSpPr/>
      </dsp:nvSpPr>
      <dsp:spPr>
        <a:xfrm>
          <a:off x="4339764" y="422503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329ED-1680-4DAC-9CFD-959ACD72A87E}">
      <dsp:nvSpPr>
        <dsp:cNvPr id="0" name=""/>
        <dsp:cNvSpPr/>
      </dsp:nvSpPr>
      <dsp:spPr>
        <a:xfrm>
          <a:off x="4943594" y="422503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14030-DA4E-4AE8-ABF2-F365F7CEDD7A}">
      <dsp:nvSpPr>
        <dsp:cNvPr id="0" name=""/>
        <dsp:cNvSpPr/>
      </dsp:nvSpPr>
      <dsp:spPr>
        <a:xfrm>
          <a:off x="5547423" y="422503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5AF72-4EE3-4D25-969E-A07995D0BEE9}">
      <dsp:nvSpPr>
        <dsp:cNvPr id="0" name=""/>
        <dsp:cNvSpPr/>
      </dsp:nvSpPr>
      <dsp:spPr>
        <a:xfrm>
          <a:off x="1924446" y="4383515"/>
          <a:ext cx="4279106" cy="38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spc="600" dirty="0" smtClean="0">
              <a:effectLst/>
            </a:rPr>
            <a:t>09. </a:t>
          </a:r>
          <a:r>
            <a:rPr lang="ko-KR" altLang="en-US" sz="1800" b="1" kern="1200" spc="600" dirty="0" smtClean="0">
              <a:effectLst/>
            </a:rPr>
            <a:t>간단한 소스 설명</a:t>
          </a:r>
          <a:endParaRPr lang="ko-KR" altLang="en-US" sz="1800" b="1" kern="1200" spc="600" dirty="0">
            <a:effectLst/>
          </a:endParaRPr>
        </a:p>
      </dsp:txBody>
      <dsp:txXfrm>
        <a:off x="1924446" y="4383515"/>
        <a:ext cx="4279106" cy="389009"/>
      </dsp:txXfrm>
    </dsp:sp>
    <dsp:sp modelId="{A7F8B205-5FA8-4ECB-8B31-7C31A7FACFDC}">
      <dsp:nvSpPr>
        <dsp:cNvPr id="0" name=""/>
        <dsp:cNvSpPr/>
      </dsp:nvSpPr>
      <dsp:spPr>
        <a:xfrm>
          <a:off x="1924446" y="477252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8A07D-D3FD-4064-86DA-2F29EB31C044}">
      <dsp:nvSpPr>
        <dsp:cNvPr id="0" name=""/>
        <dsp:cNvSpPr/>
      </dsp:nvSpPr>
      <dsp:spPr>
        <a:xfrm>
          <a:off x="2528276" y="477252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0DF5A-7E12-475A-A47F-93AF0CDA6579}">
      <dsp:nvSpPr>
        <dsp:cNvPr id="0" name=""/>
        <dsp:cNvSpPr/>
      </dsp:nvSpPr>
      <dsp:spPr>
        <a:xfrm>
          <a:off x="3132105" y="477252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C8BE0-EDCE-4D5E-AC02-41BB2C049627}">
      <dsp:nvSpPr>
        <dsp:cNvPr id="0" name=""/>
        <dsp:cNvSpPr/>
      </dsp:nvSpPr>
      <dsp:spPr>
        <a:xfrm>
          <a:off x="3735935" y="477252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0752E-D781-4BDE-BD40-98BBA539C80D}">
      <dsp:nvSpPr>
        <dsp:cNvPr id="0" name=""/>
        <dsp:cNvSpPr/>
      </dsp:nvSpPr>
      <dsp:spPr>
        <a:xfrm>
          <a:off x="4339764" y="477252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2E9F2-F322-431F-A10B-237400642C39}">
      <dsp:nvSpPr>
        <dsp:cNvPr id="0" name=""/>
        <dsp:cNvSpPr/>
      </dsp:nvSpPr>
      <dsp:spPr>
        <a:xfrm>
          <a:off x="4943594" y="477252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25FA3-06AF-4A11-AD79-C6049BD823A0}">
      <dsp:nvSpPr>
        <dsp:cNvPr id="0" name=""/>
        <dsp:cNvSpPr/>
      </dsp:nvSpPr>
      <dsp:spPr>
        <a:xfrm>
          <a:off x="5547423" y="4772525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F0CBC-ECB5-4323-BE9D-CBEF1A3AF29A}">
      <dsp:nvSpPr>
        <dsp:cNvPr id="0" name=""/>
        <dsp:cNvSpPr/>
      </dsp:nvSpPr>
      <dsp:spPr>
        <a:xfrm>
          <a:off x="1924446" y="4931010"/>
          <a:ext cx="4279106" cy="38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b="1" kern="1200" spc="600" dirty="0" smtClean="0">
              <a:effectLst/>
            </a:rPr>
            <a:t>10. </a:t>
          </a:r>
          <a:r>
            <a:rPr lang="en-US" altLang="en-US" sz="1800" b="1" kern="1200" spc="600" dirty="0" err="1" smtClean="0">
              <a:effectLst/>
            </a:rPr>
            <a:t>QnA</a:t>
          </a:r>
          <a:endParaRPr lang="ko-KR" altLang="en-US" sz="1800" b="1" kern="1200" spc="600" dirty="0">
            <a:effectLst/>
          </a:endParaRPr>
        </a:p>
      </dsp:txBody>
      <dsp:txXfrm>
        <a:off x="1924446" y="4931010"/>
        <a:ext cx="4279106" cy="389009"/>
      </dsp:txXfrm>
    </dsp:sp>
    <dsp:sp modelId="{B9C57EEC-5107-4B17-8F5F-590C45CE5E72}">
      <dsp:nvSpPr>
        <dsp:cNvPr id="0" name=""/>
        <dsp:cNvSpPr/>
      </dsp:nvSpPr>
      <dsp:spPr>
        <a:xfrm>
          <a:off x="1924446" y="532002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D135A-5E70-4FB8-9C42-44E9782B38D7}">
      <dsp:nvSpPr>
        <dsp:cNvPr id="0" name=""/>
        <dsp:cNvSpPr/>
      </dsp:nvSpPr>
      <dsp:spPr>
        <a:xfrm>
          <a:off x="2528276" y="532002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69553-C4D6-4A68-BC53-609AB3ED70FF}">
      <dsp:nvSpPr>
        <dsp:cNvPr id="0" name=""/>
        <dsp:cNvSpPr/>
      </dsp:nvSpPr>
      <dsp:spPr>
        <a:xfrm>
          <a:off x="3132105" y="532002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C7944-3523-46A1-B726-CA28179D29D1}">
      <dsp:nvSpPr>
        <dsp:cNvPr id="0" name=""/>
        <dsp:cNvSpPr/>
      </dsp:nvSpPr>
      <dsp:spPr>
        <a:xfrm>
          <a:off x="3735935" y="532002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E9C6C-8948-43A1-B194-B924D0E79F9B}">
      <dsp:nvSpPr>
        <dsp:cNvPr id="0" name=""/>
        <dsp:cNvSpPr/>
      </dsp:nvSpPr>
      <dsp:spPr>
        <a:xfrm>
          <a:off x="4339764" y="532002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41FC0-5C83-4905-B041-CD916A0E399C}">
      <dsp:nvSpPr>
        <dsp:cNvPr id="0" name=""/>
        <dsp:cNvSpPr/>
      </dsp:nvSpPr>
      <dsp:spPr>
        <a:xfrm>
          <a:off x="4943594" y="532002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03921-C9B3-40E3-9552-871E647E128A}">
      <dsp:nvSpPr>
        <dsp:cNvPr id="0" name=""/>
        <dsp:cNvSpPr/>
      </dsp:nvSpPr>
      <dsp:spPr>
        <a:xfrm>
          <a:off x="5547423" y="5320020"/>
          <a:ext cx="570547" cy="9509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22D44-C22B-43E1-9EFF-A6841750AE1B}">
      <dsp:nvSpPr>
        <dsp:cNvPr id="0" name=""/>
        <dsp:cNvSpPr/>
      </dsp:nvSpPr>
      <dsp:spPr>
        <a:xfrm>
          <a:off x="406400" y="190318"/>
          <a:ext cx="7315200" cy="665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lvl="0" algn="l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b="1" kern="1200" spc="600" dirty="0" smtClean="0">
              <a:effectLst/>
            </a:rPr>
            <a:t>01_1. </a:t>
          </a:r>
          <a:r>
            <a:rPr lang="ko-KR" altLang="en-US" sz="2300" b="1" kern="1200" spc="600" smtClean="0">
              <a:effectLst/>
            </a:rPr>
            <a:t>프로젝트 개요</a:t>
          </a:r>
          <a:endParaRPr lang="ko-KR" altLang="en-US" sz="2300" b="1" kern="1200" spc="600" dirty="0">
            <a:effectLst/>
          </a:endParaRPr>
        </a:p>
      </dsp:txBody>
      <dsp:txXfrm>
        <a:off x="406400" y="190318"/>
        <a:ext cx="7315200" cy="665018"/>
      </dsp:txXfrm>
    </dsp:sp>
    <dsp:sp modelId="{130DA7D8-B372-4A79-8BE0-E423E0623ED3}">
      <dsp:nvSpPr>
        <dsp:cNvPr id="0" name=""/>
        <dsp:cNvSpPr/>
      </dsp:nvSpPr>
      <dsp:spPr>
        <a:xfrm>
          <a:off x="406400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08829-49A4-4988-B460-D65E29188287}">
      <dsp:nvSpPr>
        <dsp:cNvPr id="0" name=""/>
        <dsp:cNvSpPr/>
      </dsp:nvSpPr>
      <dsp:spPr>
        <a:xfrm>
          <a:off x="1438655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754BC-B077-4BE1-A85A-75F3AC576245}">
      <dsp:nvSpPr>
        <dsp:cNvPr id="0" name=""/>
        <dsp:cNvSpPr/>
      </dsp:nvSpPr>
      <dsp:spPr>
        <a:xfrm>
          <a:off x="2470911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77293-4811-4E4B-80C4-369F0C3AA8B6}">
      <dsp:nvSpPr>
        <dsp:cNvPr id="0" name=""/>
        <dsp:cNvSpPr/>
      </dsp:nvSpPr>
      <dsp:spPr>
        <a:xfrm>
          <a:off x="3503168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52E66-5D05-4C19-9124-F3C8927E726D}">
      <dsp:nvSpPr>
        <dsp:cNvPr id="0" name=""/>
        <dsp:cNvSpPr/>
      </dsp:nvSpPr>
      <dsp:spPr>
        <a:xfrm>
          <a:off x="4535423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9A9D9-FBA8-47CA-A545-09FC7B96A2F1}">
      <dsp:nvSpPr>
        <dsp:cNvPr id="0" name=""/>
        <dsp:cNvSpPr/>
      </dsp:nvSpPr>
      <dsp:spPr>
        <a:xfrm>
          <a:off x="5567680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F1ECE-0ECA-4953-A57E-098B3D5C36A6}">
      <dsp:nvSpPr>
        <dsp:cNvPr id="0" name=""/>
        <dsp:cNvSpPr/>
      </dsp:nvSpPr>
      <dsp:spPr>
        <a:xfrm>
          <a:off x="6599936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22D44-C22B-43E1-9EFF-A6841750AE1B}">
      <dsp:nvSpPr>
        <dsp:cNvPr id="0" name=""/>
        <dsp:cNvSpPr/>
      </dsp:nvSpPr>
      <dsp:spPr>
        <a:xfrm>
          <a:off x="406400" y="190318"/>
          <a:ext cx="7315200" cy="665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lvl="0" algn="l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b="1" kern="1200" spc="600" dirty="0" smtClean="0">
              <a:effectLst/>
            </a:rPr>
            <a:t>01_1. </a:t>
          </a:r>
          <a:r>
            <a:rPr lang="ko-KR" altLang="en-US" sz="2300" b="1" kern="1200" spc="600" smtClean="0">
              <a:effectLst/>
            </a:rPr>
            <a:t>프로젝트 목표</a:t>
          </a:r>
          <a:endParaRPr lang="ko-KR" altLang="en-US" sz="2300" b="1" kern="1200" spc="600" dirty="0">
            <a:effectLst/>
          </a:endParaRPr>
        </a:p>
      </dsp:txBody>
      <dsp:txXfrm>
        <a:off x="406400" y="190318"/>
        <a:ext cx="7315200" cy="665018"/>
      </dsp:txXfrm>
    </dsp:sp>
    <dsp:sp modelId="{130DA7D8-B372-4A79-8BE0-E423E0623ED3}">
      <dsp:nvSpPr>
        <dsp:cNvPr id="0" name=""/>
        <dsp:cNvSpPr/>
      </dsp:nvSpPr>
      <dsp:spPr>
        <a:xfrm>
          <a:off x="406400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08829-49A4-4988-B460-D65E29188287}">
      <dsp:nvSpPr>
        <dsp:cNvPr id="0" name=""/>
        <dsp:cNvSpPr/>
      </dsp:nvSpPr>
      <dsp:spPr>
        <a:xfrm>
          <a:off x="1438655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754BC-B077-4BE1-A85A-75F3AC576245}">
      <dsp:nvSpPr>
        <dsp:cNvPr id="0" name=""/>
        <dsp:cNvSpPr/>
      </dsp:nvSpPr>
      <dsp:spPr>
        <a:xfrm>
          <a:off x="2470911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77293-4811-4E4B-80C4-369F0C3AA8B6}">
      <dsp:nvSpPr>
        <dsp:cNvPr id="0" name=""/>
        <dsp:cNvSpPr/>
      </dsp:nvSpPr>
      <dsp:spPr>
        <a:xfrm>
          <a:off x="3503168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52E66-5D05-4C19-9124-F3C8927E726D}">
      <dsp:nvSpPr>
        <dsp:cNvPr id="0" name=""/>
        <dsp:cNvSpPr/>
      </dsp:nvSpPr>
      <dsp:spPr>
        <a:xfrm>
          <a:off x="4535423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9A9D9-FBA8-47CA-A545-09FC7B96A2F1}">
      <dsp:nvSpPr>
        <dsp:cNvPr id="0" name=""/>
        <dsp:cNvSpPr/>
      </dsp:nvSpPr>
      <dsp:spPr>
        <a:xfrm>
          <a:off x="5567680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F1ECE-0ECA-4953-A57E-098B3D5C36A6}">
      <dsp:nvSpPr>
        <dsp:cNvPr id="0" name=""/>
        <dsp:cNvSpPr/>
      </dsp:nvSpPr>
      <dsp:spPr>
        <a:xfrm>
          <a:off x="6599936" y="855337"/>
          <a:ext cx="975360" cy="162560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446B0-8C3E-43BA-99F3-955F6FFB0995}">
      <dsp:nvSpPr>
        <dsp:cNvPr id="0" name=""/>
        <dsp:cNvSpPr/>
      </dsp:nvSpPr>
      <dsp:spPr>
        <a:xfrm>
          <a:off x="2730198" y="420625"/>
          <a:ext cx="2388462" cy="23143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개발</a:t>
          </a:r>
          <a:r>
            <a:rPr lang="en-US" altLang="ko-KR" sz="2000" kern="1200" dirty="0" smtClean="0"/>
            <a:t>(</a:t>
          </a:r>
          <a:r>
            <a:rPr lang="ko-KR" altLang="en-US" sz="2000" kern="1200" dirty="0" smtClean="0"/>
            <a:t>구현</a:t>
          </a:r>
          <a:r>
            <a:rPr lang="en-US" altLang="ko-KR" sz="2000" kern="1200" dirty="0" smtClean="0"/>
            <a:t>)</a:t>
          </a:r>
          <a:endParaRPr lang="ko-KR" altLang="en-US" sz="2400" kern="1200" dirty="0"/>
        </a:p>
        <a:p>
          <a:pPr marL="171450" lvl="1" indent="-171450" algn="ctr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우종훈</a:t>
          </a:r>
          <a:endParaRPr lang="en-US" altLang="ko-KR" sz="1600" kern="1200" dirty="0" smtClean="0"/>
        </a:p>
        <a:p>
          <a:pPr marL="171450" lvl="1" indent="-171450" algn="ctr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허선용</a:t>
          </a:r>
          <a:endParaRPr lang="ko-KR" altLang="en-US" sz="1600" kern="1200" dirty="0"/>
        </a:p>
        <a:p>
          <a:pPr marL="171450" lvl="1" indent="-171450" algn="ctr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곽상우</a:t>
          </a:r>
          <a:endParaRPr lang="ko-KR" altLang="en-US" sz="1600" kern="1200" dirty="0"/>
        </a:p>
        <a:p>
          <a:pPr marL="171450" lvl="1" indent="-171450" algn="ctr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이수민</a:t>
          </a:r>
          <a:endParaRPr lang="ko-KR" altLang="en-US" sz="1600" kern="1200" dirty="0"/>
        </a:p>
      </dsp:txBody>
      <dsp:txXfrm>
        <a:off x="2797983" y="488410"/>
        <a:ext cx="2252892" cy="2178786"/>
      </dsp:txXfrm>
    </dsp:sp>
    <dsp:sp modelId="{58B953DD-4F00-4893-8082-F88306B20FF3}">
      <dsp:nvSpPr>
        <dsp:cNvPr id="0" name=""/>
        <dsp:cNvSpPr/>
      </dsp:nvSpPr>
      <dsp:spPr>
        <a:xfrm rot="3288712">
          <a:off x="4590923" y="3033007"/>
          <a:ext cx="1068731" cy="49574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/>
        </a:p>
      </dsp:txBody>
      <dsp:txXfrm>
        <a:off x="4739646" y="3132156"/>
        <a:ext cx="771285" cy="297445"/>
      </dsp:txXfrm>
    </dsp:sp>
    <dsp:sp modelId="{9D25F31E-9442-4DA2-BA2D-1039DCD74C38}">
      <dsp:nvSpPr>
        <dsp:cNvPr id="0" name=""/>
        <dsp:cNvSpPr/>
      </dsp:nvSpPr>
      <dsp:spPr>
        <a:xfrm>
          <a:off x="4725079" y="3826776"/>
          <a:ext cx="2832818" cy="1790582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화면기능정의</a:t>
          </a:r>
          <a:endParaRPr lang="en-US" altLang="ko-KR" sz="2000" kern="1200" dirty="0" smtClean="0"/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(</a:t>
          </a:r>
          <a:r>
            <a:rPr lang="ko-KR" altLang="en-US" sz="2000" kern="1200" dirty="0" smtClean="0"/>
            <a:t>디자인</a:t>
          </a:r>
          <a:r>
            <a:rPr lang="en-US" altLang="ko-KR" sz="2000" kern="1200" dirty="0" smtClean="0"/>
            <a:t>)</a:t>
          </a:r>
          <a:endParaRPr lang="ko-KR" altLang="en-US" kern="1200" dirty="0"/>
        </a:p>
        <a:p>
          <a:pPr marL="171450" lvl="1" indent="-171450" algn="ctr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송진영</a:t>
          </a:r>
          <a:endParaRPr lang="ko-KR" altLang="en-US" sz="1600" kern="1200" dirty="0"/>
        </a:p>
      </dsp:txBody>
      <dsp:txXfrm>
        <a:off x="4777523" y="3879220"/>
        <a:ext cx="2727930" cy="1685694"/>
      </dsp:txXfrm>
    </dsp:sp>
    <dsp:sp modelId="{13E5D9A2-5C7E-4F95-AB0E-5D5C68E0C2B6}">
      <dsp:nvSpPr>
        <dsp:cNvPr id="0" name=""/>
        <dsp:cNvSpPr/>
      </dsp:nvSpPr>
      <dsp:spPr>
        <a:xfrm rot="10771428">
          <a:off x="3305003" y="4493329"/>
          <a:ext cx="1068731" cy="49574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 rot="10800000">
        <a:off x="3453726" y="4592478"/>
        <a:ext cx="771285" cy="297445"/>
      </dsp:txXfrm>
    </dsp:sp>
    <dsp:sp modelId="{591CB5DE-E65C-44BC-B942-189A86F4B4EA}">
      <dsp:nvSpPr>
        <dsp:cNvPr id="0" name=""/>
        <dsp:cNvSpPr/>
      </dsp:nvSpPr>
      <dsp:spPr>
        <a:xfrm>
          <a:off x="745930" y="3933359"/>
          <a:ext cx="2207728" cy="1648757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문서작성</a:t>
          </a:r>
          <a:endParaRPr lang="en-US" altLang="ko-KR" sz="2000" kern="1200" dirty="0" smtClean="0"/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(</a:t>
          </a:r>
          <a:r>
            <a:rPr lang="ko-KR" altLang="en-US" sz="2000" kern="1200" dirty="0" smtClean="0"/>
            <a:t>기획</a:t>
          </a:r>
          <a:r>
            <a:rPr lang="en-US" altLang="ko-KR" sz="2000" kern="1200" dirty="0" smtClean="0"/>
            <a:t>)</a:t>
          </a:r>
          <a:endParaRPr lang="ko-KR" altLang="en-US" sz="2000" kern="1200" dirty="0"/>
        </a:p>
        <a:p>
          <a:pPr marL="171450" lvl="1" indent="-171450" algn="ctr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/>
            <a:t>송진영</a:t>
          </a:r>
          <a:endParaRPr lang="ko-KR" altLang="en-US" sz="1600" kern="1200" dirty="0"/>
        </a:p>
      </dsp:txBody>
      <dsp:txXfrm>
        <a:off x="794220" y="3981649"/>
        <a:ext cx="2111148" cy="1552177"/>
      </dsp:txXfrm>
    </dsp:sp>
    <dsp:sp modelId="{C1352968-1869-462A-B37D-5F46AC2B0106}">
      <dsp:nvSpPr>
        <dsp:cNvPr id="0" name=""/>
        <dsp:cNvSpPr/>
      </dsp:nvSpPr>
      <dsp:spPr>
        <a:xfrm rot="18187260">
          <a:off x="2244184" y="3086298"/>
          <a:ext cx="1068731" cy="49574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/>
        </a:p>
      </dsp:txBody>
      <dsp:txXfrm>
        <a:off x="2392907" y="3185447"/>
        <a:ext cx="771285" cy="297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1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5E0CFFD-1570-4FFE-97E4-F1E07A8D7360}"/>
              </a:ext>
            </a:extLst>
          </p:cNvPr>
          <p:cNvSpPr/>
          <p:nvPr/>
        </p:nvSpPr>
        <p:spPr>
          <a:xfrm>
            <a:off x="5829301" y="1964871"/>
            <a:ext cx="5959927" cy="1351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ea typeface="맑은 고딕"/>
              </a:rPr>
              <a:t>C# SQL 프로그램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8860972" y="3372756"/>
            <a:ext cx="310605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a typeface="맑은 고딕"/>
              </a:rPr>
              <a:t>: C# SQL 수업 과제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8276318" y="3867603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55911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08.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프로그램 시연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5937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55911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09.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소스코드 설명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6799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1"/>
            <a:ext cx="12192000" cy="6857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5438776" y="2563441"/>
            <a:ext cx="24764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8000" dirty="0" err="1" smtClean="0">
                <a:solidFill>
                  <a:schemeClr val="bg1"/>
                </a:solidFill>
                <a:ea typeface="맑은 고딕"/>
              </a:rPr>
              <a:t>QnA</a:t>
            </a:r>
            <a:endParaRPr lang="ko-KR" altLang="en-US" sz="8000" dirty="0">
              <a:solidFill>
                <a:schemeClr val="bg1"/>
              </a:solidFill>
              <a:ea typeface="맑은 고딕"/>
            </a:endParaRPr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4004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1"/>
            <a:ext cx="12192000" cy="6857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3743326" y="2563441"/>
            <a:ext cx="62483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8000" dirty="0" smtClean="0">
                <a:solidFill>
                  <a:schemeClr val="bg1"/>
                </a:solidFill>
                <a:ea typeface="맑은 고딕"/>
              </a:rPr>
              <a:t>감사합니다</a:t>
            </a:r>
            <a:r>
              <a:rPr lang="en-US" altLang="ko-KR" sz="8000" dirty="0" smtClean="0">
                <a:solidFill>
                  <a:schemeClr val="bg1"/>
                </a:solidFill>
                <a:ea typeface="맑은 고딕"/>
              </a:rPr>
              <a:t>.</a:t>
            </a:r>
            <a:endParaRPr lang="ko-KR" altLang="en-US" sz="8000" dirty="0">
              <a:solidFill>
                <a:schemeClr val="bg1"/>
              </a:solidFill>
              <a:ea typeface="맑은 고딕"/>
            </a:endParaRPr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1759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1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31060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ea typeface="맑은 고딕"/>
              </a:rPr>
              <a:t>목차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9">
            <a:extLst>
              <a:ext uri="{FF2B5EF4-FFF2-40B4-BE49-F238E27FC236}">
                <a16:creationId xmlns:a16="http://schemas.microsoft.com/office/drawing/2014/main" xmlns="" id="{5F108894-A2DB-4D18-94BA-C8A2B561C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024" y="971931"/>
            <a:ext cx="6538821" cy="530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350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1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5E0CFFD-1570-4FFE-97E4-F1E07A8D7360}"/>
              </a:ext>
            </a:extLst>
          </p:cNvPr>
          <p:cNvSpPr/>
          <p:nvPr/>
        </p:nvSpPr>
        <p:spPr>
          <a:xfrm>
            <a:off x="437791" y="1159739"/>
            <a:ext cx="4522192" cy="67287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31060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ea typeface="맑은 고딕"/>
              </a:rPr>
              <a:t>목차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8181A22-DD7C-4211-814D-42ABBBA4FA59}"/>
              </a:ext>
            </a:extLst>
          </p:cNvPr>
          <p:cNvSpPr txBox="1"/>
          <p:nvPr/>
        </p:nvSpPr>
        <p:spPr>
          <a:xfrm>
            <a:off x="540589" y="1341954"/>
            <a:ext cx="4730697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 smtClean="0">
                <a:latin typeface="Malgun Gothic"/>
                <a:ea typeface="Malgun Gothic"/>
              </a:rPr>
              <a:t>프로젝트 </a:t>
            </a:r>
            <a:r>
              <a:rPr lang="ko-KR" altLang="en-US" sz="2800" dirty="0">
                <a:latin typeface="Malgun Gothic"/>
                <a:ea typeface="Malgun Gothic"/>
              </a:rPr>
              <a:t>수행조직도</a:t>
            </a:r>
            <a:endParaRPr lang="ko-KR" sz="2800" dirty="0">
              <a:latin typeface="Malgun Gothic"/>
              <a:ea typeface="Malgun Gothic"/>
            </a:endParaRPr>
          </a:p>
          <a:p>
            <a:r>
              <a:rPr lang="ko-KR" altLang="en-US" sz="2800" dirty="0">
                <a:latin typeface="Malgun Gothic"/>
                <a:ea typeface="Malgun Gothic"/>
              </a:rPr>
              <a:t>고객 요구사항</a:t>
            </a:r>
            <a:endParaRPr lang="ko-KR" sz="2800" dirty="0">
              <a:ea typeface="+mn-lt"/>
              <a:cs typeface="+mn-lt"/>
            </a:endParaRPr>
          </a:p>
          <a:p>
            <a:r>
              <a:rPr lang="ko-KR" sz="2800" dirty="0">
                <a:latin typeface="Malgun Gothic"/>
                <a:ea typeface="Malgun Gothic"/>
              </a:rPr>
              <a:t>제작 </a:t>
            </a:r>
            <a:r>
              <a:rPr lang="ko-KR" altLang="en-US" sz="2800" dirty="0">
                <a:latin typeface="Malgun Gothic"/>
                <a:ea typeface="Malgun Gothic"/>
              </a:rPr>
              <a:t>일정</a:t>
            </a:r>
            <a:endParaRPr lang="ko-KR" altLang="en-US" sz="2800" dirty="0">
              <a:latin typeface="Malgun Gothic"/>
              <a:ea typeface="Malgun Gothic"/>
              <a:cs typeface="+mn-lt"/>
            </a:endParaRPr>
          </a:p>
          <a:p>
            <a:r>
              <a:rPr lang="ko-KR" altLang="en-US" sz="2800" dirty="0">
                <a:ea typeface="맑은 고딕"/>
              </a:rPr>
              <a:t>프로젝트 구성도</a:t>
            </a:r>
          </a:p>
          <a:p>
            <a:r>
              <a:rPr lang="ko-KR" altLang="en-US" sz="2800" dirty="0">
                <a:ea typeface="맑은 고딕"/>
              </a:rPr>
              <a:t>GitHub 활용</a:t>
            </a:r>
          </a:p>
          <a:p>
            <a:r>
              <a:rPr lang="ko-KR" altLang="en-US" sz="2800" dirty="0">
                <a:ea typeface="맑은 고딕"/>
              </a:rPr>
              <a:t>화면구성</a:t>
            </a:r>
            <a:endParaRPr lang="ko-KR" sz="2000" dirty="0">
              <a:ea typeface="맑은 고딕"/>
            </a:endParaRPr>
          </a:p>
          <a:p>
            <a:r>
              <a:rPr lang="ko-KR" altLang="en-US" sz="2800" dirty="0">
                <a:ea typeface="맑은 고딕"/>
              </a:rPr>
              <a:t>시연</a:t>
            </a:r>
          </a:p>
          <a:p>
            <a:r>
              <a:rPr lang="ko-KR" altLang="en-US" sz="2800" dirty="0">
                <a:ea typeface="맑은 고딕"/>
              </a:rPr>
              <a:t>간단한 소스 설명</a:t>
            </a:r>
          </a:p>
          <a:p>
            <a:r>
              <a:rPr lang="ko-KR" sz="2800" dirty="0">
                <a:latin typeface="Malgun Gothic"/>
                <a:ea typeface="Malgun Gothic"/>
              </a:rPr>
              <a:t>QnA</a:t>
            </a:r>
            <a:endParaRPr lang="ko-KR" sz="2800" dirty="0">
              <a:ea typeface="+mn-lt"/>
              <a:cs typeface="+mn-lt"/>
            </a:endParaRP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xmlns="" id="{B5C2D509-980A-4925-A6BF-9DDBFC91E477}"/>
              </a:ext>
            </a:extLst>
          </p:cNvPr>
          <p:cNvSpPr/>
          <p:nvPr/>
        </p:nvSpPr>
        <p:spPr>
          <a:xfrm rot="5400000">
            <a:off x="109678" y="2149656"/>
            <a:ext cx="584200" cy="49953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9">
            <a:extLst>
              <a:ext uri="{FF2B5EF4-FFF2-40B4-BE49-F238E27FC236}">
                <a16:creationId xmlns:a16="http://schemas.microsoft.com/office/drawing/2014/main" xmlns="" id="{5F108894-A2DB-4D18-94BA-C8A2B561C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081" y="-6662447"/>
            <a:ext cx="7804028" cy="6351874"/>
          </a:xfrm>
          <a:prstGeom prst="rect">
            <a:avLst/>
          </a:prstGeom>
        </p:spPr>
      </p:pic>
      <p:pic>
        <p:nvPicPr>
          <p:cNvPr id="2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3B9A686E-7989-4813-B85D-6275A9265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363" y="628766"/>
            <a:ext cx="9040482" cy="6146808"/>
          </a:xfrm>
          <a:prstGeom prst="rect">
            <a:avLst/>
          </a:prstGeom>
        </p:spPr>
      </p:pic>
      <p:pic>
        <p:nvPicPr>
          <p:cNvPr id="10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F911A9F7-F2DA-4E93-BC15-28FADAFC4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362" y="7244014"/>
            <a:ext cx="9083615" cy="6143480"/>
          </a:xfrm>
          <a:prstGeom prst="rect">
            <a:avLst/>
          </a:prstGeom>
        </p:spPr>
      </p:pic>
      <p:pic>
        <p:nvPicPr>
          <p:cNvPr id="12" name="그림 15">
            <a:extLst>
              <a:ext uri="{FF2B5EF4-FFF2-40B4-BE49-F238E27FC236}">
                <a16:creationId xmlns:a16="http://schemas.microsoft.com/office/drawing/2014/main" xmlns="" id="{2BF7043A-CCB2-4CD5-9F77-58DC49208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7230" y="7049045"/>
            <a:ext cx="9126747" cy="60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50801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1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5E0CFFD-1570-4FFE-97E4-F1E07A8D7360}"/>
              </a:ext>
            </a:extLst>
          </p:cNvPr>
          <p:cNvSpPr/>
          <p:nvPr/>
        </p:nvSpPr>
        <p:spPr>
          <a:xfrm>
            <a:off x="437791" y="1159739"/>
            <a:ext cx="4522192" cy="67287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31060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ea typeface="맑은 고딕"/>
              </a:rPr>
              <a:t>목차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8181A22-DD7C-4211-814D-42ABBBA4FA59}"/>
              </a:ext>
            </a:extLst>
          </p:cNvPr>
          <p:cNvSpPr txBox="1"/>
          <p:nvPr/>
        </p:nvSpPr>
        <p:spPr>
          <a:xfrm>
            <a:off x="540589" y="1341954"/>
            <a:ext cx="4730697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 smtClean="0">
                <a:latin typeface="Malgun Gothic"/>
                <a:ea typeface="Malgun Gothic"/>
              </a:rPr>
              <a:t>프로젝트 </a:t>
            </a:r>
            <a:r>
              <a:rPr lang="ko-KR" altLang="en-US" sz="2800" dirty="0">
                <a:latin typeface="Malgun Gothic"/>
                <a:ea typeface="Malgun Gothic"/>
              </a:rPr>
              <a:t>수행조직도</a:t>
            </a:r>
            <a:endParaRPr lang="ko-KR" sz="2800" dirty="0">
              <a:latin typeface="Malgun Gothic"/>
              <a:ea typeface="Malgun Gothic"/>
            </a:endParaRPr>
          </a:p>
          <a:p>
            <a:r>
              <a:rPr lang="ko-KR" altLang="en-US" sz="2800" dirty="0">
                <a:latin typeface="Malgun Gothic"/>
                <a:ea typeface="Malgun Gothic"/>
              </a:rPr>
              <a:t>고객 요구사항</a:t>
            </a:r>
            <a:endParaRPr lang="ko-KR" sz="2800" dirty="0">
              <a:ea typeface="+mn-lt"/>
              <a:cs typeface="+mn-lt"/>
            </a:endParaRPr>
          </a:p>
          <a:p>
            <a:r>
              <a:rPr lang="ko-KR" sz="2800" dirty="0">
                <a:latin typeface="Malgun Gothic"/>
                <a:ea typeface="Malgun Gothic"/>
              </a:rPr>
              <a:t>제작 </a:t>
            </a:r>
            <a:r>
              <a:rPr lang="ko-KR" altLang="en-US" sz="2800" dirty="0">
                <a:latin typeface="Malgun Gothic"/>
                <a:ea typeface="Malgun Gothic"/>
              </a:rPr>
              <a:t>일정</a:t>
            </a:r>
            <a:endParaRPr lang="ko-KR" altLang="en-US" sz="2800" dirty="0">
              <a:latin typeface="Malgun Gothic"/>
              <a:ea typeface="Malgun Gothic"/>
              <a:cs typeface="+mn-lt"/>
            </a:endParaRPr>
          </a:p>
          <a:p>
            <a:r>
              <a:rPr lang="ko-KR" altLang="en-US" sz="2800" dirty="0">
                <a:ea typeface="맑은 고딕"/>
              </a:rPr>
              <a:t>프로젝트 구성도</a:t>
            </a:r>
          </a:p>
          <a:p>
            <a:r>
              <a:rPr lang="ko-KR" altLang="en-US" sz="2800" dirty="0">
                <a:ea typeface="맑은 고딕"/>
              </a:rPr>
              <a:t>GitHub 활용</a:t>
            </a:r>
          </a:p>
          <a:p>
            <a:r>
              <a:rPr lang="ko-KR" altLang="en-US" sz="2800" dirty="0">
                <a:ea typeface="맑은 고딕"/>
              </a:rPr>
              <a:t>화면구성</a:t>
            </a:r>
            <a:endParaRPr lang="ko-KR" sz="2000" dirty="0">
              <a:ea typeface="맑은 고딕"/>
            </a:endParaRPr>
          </a:p>
          <a:p>
            <a:r>
              <a:rPr lang="ko-KR" altLang="en-US" sz="2800" dirty="0">
                <a:ea typeface="맑은 고딕"/>
              </a:rPr>
              <a:t>시연</a:t>
            </a:r>
          </a:p>
          <a:p>
            <a:r>
              <a:rPr lang="ko-KR" altLang="en-US" sz="2800" dirty="0">
                <a:ea typeface="맑은 고딕"/>
              </a:rPr>
              <a:t>간단한 소스 설명</a:t>
            </a:r>
          </a:p>
          <a:p>
            <a:r>
              <a:rPr lang="ko-KR" sz="2800" dirty="0">
                <a:latin typeface="Malgun Gothic"/>
                <a:ea typeface="Malgun Gothic"/>
              </a:rPr>
              <a:t>QnA</a:t>
            </a:r>
            <a:endParaRPr lang="ko-KR" sz="2800" dirty="0">
              <a:ea typeface="+mn-lt"/>
              <a:cs typeface="+mn-lt"/>
            </a:endParaRP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xmlns="" id="{B5C2D509-980A-4925-A6BF-9DDBFC91E477}"/>
              </a:ext>
            </a:extLst>
          </p:cNvPr>
          <p:cNvSpPr/>
          <p:nvPr/>
        </p:nvSpPr>
        <p:spPr>
          <a:xfrm rot="5400000">
            <a:off x="109678" y="2566599"/>
            <a:ext cx="584200" cy="49953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9">
            <a:extLst>
              <a:ext uri="{FF2B5EF4-FFF2-40B4-BE49-F238E27FC236}">
                <a16:creationId xmlns:a16="http://schemas.microsoft.com/office/drawing/2014/main" xmlns="" id="{5F108894-A2DB-4D18-94BA-C8A2B561C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081" y="-6662447"/>
            <a:ext cx="7804028" cy="6351874"/>
          </a:xfrm>
          <a:prstGeom prst="rect">
            <a:avLst/>
          </a:prstGeom>
        </p:spPr>
      </p:pic>
      <p:pic>
        <p:nvPicPr>
          <p:cNvPr id="2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3B9A686E-7989-4813-B85D-6275A9265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1" y="-1614102"/>
            <a:ext cx="759124" cy="539639"/>
          </a:xfrm>
          <a:prstGeom prst="rect">
            <a:avLst/>
          </a:prstGeom>
        </p:spPr>
      </p:pic>
      <p:pic>
        <p:nvPicPr>
          <p:cNvPr id="14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98645443-6CEE-42F4-964C-2D889E4BB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362" y="601674"/>
            <a:ext cx="9083615" cy="6143480"/>
          </a:xfrm>
          <a:prstGeom prst="rect">
            <a:avLst/>
          </a:prstGeom>
        </p:spPr>
      </p:pic>
      <p:pic>
        <p:nvPicPr>
          <p:cNvPr id="15" name="그림 15">
            <a:extLst>
              <a:ext uri="{FF2B5EF4-FFF2-40B4-BE49-F238E27FC236}">
                <a16:creationId xmlns:a16="http://schemas.microsoft.com/office/drawing/2014/main" xmlns="" id="{5C09D9B1-A8F6-4F1B-9021-03E424E0C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0362" y="607988"/>
            <a:ext cx="9126747" cy="60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87527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1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5E0CFFD-1570-4FFE-97E4-F1E07A8D7360}"/>
              </a:ext>
            </a:extLst>
          </p:cNvPr>
          <p:cNvSpPr/>
          <p:nvPr/>
        </p:nvSpPr>
        <p:spPr>
          <a:xfrm>
            <a:off x="437791" y="1159739"/>
            <a:ext cx="4522192" cy="67287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31060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ea typeface="맑은 고딕"/>
              </a:rPr>
              <a:t>목차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8181A22-DD7C-4211-814D-42ABBBA4FA59}"/>
              </a:ext>
            </a:extLst>
          </p:cNvPr>
          <p:cNvSpPr txBox="1"/>
          <p:nvPr/>
        </p:nvSpPr>
        <p:spPr>
          <a:xfrm>
            <a:off x="540589" y="1341954"/>
            <a:ext cx="4730697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>
                <a:ea typeface="맑은 고딕"/>
              </a:rPr>
              <a:t>인사</a:t>
            </a:r>
            <a:endParaRPr lang="ko-KR" sz="2800">
              <a:ea typeface="맑은 고딕"/>
            </a:endParaRPr>
          </a:p>
          <a:p>
            <a:r>
              <a:rPr lang="ko-KR" altLang="en-US" sz="2800">
                <a:latin typeface="Malgun Gothic"/>
                <a:ea typeface="Malgun Gothic"/>
              </a:rPr>
              <a:t>프로젝트 수행조직도</a:t>
            </a:r>
            <a:endParaRPr lang="ko-KR" sz="2800">
              <a:latin typeface="Malgun Gothic"/>
              <a:ea typeface="Malgun Gothic"/>
            </a:endParaRPr>
          </a:p>
          <a:p>
            <a:r>
              <a:rPr lang="ko-KR" altLang="en-US" sz="2800">
                <a:latin typeface="Malgun Gothic"/>
                <a:ea typeface="Malgun Gothic"/>
              </a:rPr>
              <a:t>고객 요구사항</a:t>
            </a:r>
            <a:endParaRPr lang="ko-KR" sz="2800">
              <a:ea typeface="+mn-lt"/>
              <a:cs typeface="+mn-lt"/>
            </a:endParaRPr>
          </a:p>
          <a:p>
            <a:r>
              <a:rPr lang="ko-KR" sz="2800">
                <a:latin typeface="Malgun Gothic"/>
                <a:ea typeface="Malgun Gothic"/>
              </a:rPr>
              <a:t>제작 </a:t>
            </a:r>
            <a:r>
              <a:rPr lang="ko-KR" altLang="en-US" sz="2800">
                <a:latin typeface="Malgun Gothic"/>
                <a:ea typeface="Malgun Gothic"/>
              </a:rPr>
              <a:t>일정</a:t>
            </a:r>
            <a:endParaRPr lang="ko-KR" altLang="en-US" sz="2800">
              <a:latin typeface="Malgun Gothic"/>
              <a:ea typeface="Malgun Gothic"/>
              <a:cs typeface="+mn-lt"/>
            </a:endParaRPr>
          </a:p>
          <a:p>
            <a:r>
              <a:rPr lang="ko-KR" altLang="en-US" sz="2800">
                <a:ea typeface="맑은 고딕"/>
              </a:rPr>
              <a:t>프로젝트 구성도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GitHub 활용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화면구성</a:t>
            </a:r>
            <a:endParaRPr lang="ko-KR" sz="200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시연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간단한 소스 </a:t>
            </a:r>
            <a:r>
              <a:rPr lang="ko-KR" altLang="en-US" sz="2800" dirty="0">
                <a:ea typeface="맑은 고딕"/>
              </a:rPr>
              <a:t>설명</a:t>
            </a:r>
          </a:p>
          <a:p>
            <a:r>
              <a:rPr lang="ko-KR" sz="2800">
                <a:latin typeface="Malgun Gothic"/>
                <a:ea typeface="Malgun Gothic"/>
              </a:rPr>
              <a:t>QnA</a:t>
            </a:r>
            <a:endParaRPr lang="ko-KR" sz="2800">
              <a:ea typeface="+mn-lt"/>
              <a:cs typeface="+mn-lt"/>
            </a:endParaRP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xmlns="" id="{B5C2D509-980A-4925-A6BF-9DDBFC91E477}"/>
              </a:ext>
            </a:extLst>
          </p:cNvPr>
          <p:cNvSpPr/>
          <p:nvPr/>
        </p:nvSpPr>
        <p:spPr>
          <a:xfrm rot="5400000">
            <a:off x="109678" y="3012297"/>
            <a:ext cx="584200" cy="49953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9">
            <a:extLst>
              <a:ext uri="{FF2B5EF4-FFF2-40B4-BE49-F238E27FC236}">
                <a16:creationId xmlns:a16="http://schemas.microsoft.com/office/drawing/2014/main" xmlns="" id="{5F108894-A2DB-4D18-94BA-C8A2B561C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081" y="-6662447"/>
            <a:ext cx="7804028" cy="6351874"/>
          </a:xfrm>
          <a:prstGeom prst="rect">
            <a:avLst/>
          </a:prstGeom>
        </p:spPr>
      </p:pic>
      <p:pic>
        <p:nvPicPr>
          <p:cNvPr id="2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3B9A686E-7989-4813-B85D-6275A9265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1" y="-1614102"/>
            <a:ext cx="759124" cy="539639"/>
          </a:xfrm>
          <a:prstGeom prst="rect">
            <a:avLst/>
          </a:prstGeom>
        </p:spPr>
      </p:pic>
      <p:pic>
        <p:nvPicPr>
          <p:cNvPr id="14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98645443-6CEE-42F4-964C-2D889E4BB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645" y="601674"/>
            <a:ext cx="9083615" cy="6143480"/>
          </a:xfrm>
          <a:prstGeom prst="rect">
            <a:avLst/>
          </a:prstGeom>
        </p:spPr>
      </p:pic>
      <p:pic>
        <p:nvPicPr>
          <p:cNvPr id="15" name="그림 15">
            <a:extLst>
              <a:ext uri="{FF2B5EF4-FFF2-40B4-BE49-F238E27FC236}">
                <a16:creationId xmlns:a16="http://schemas.microsoft.com/office/drawing/2014/main" xmlns="" id="{5C09D9B1-A8F6-4F1B-9021-03E424E0C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8626" y="607988"/>
            <a:ext cx="9126747" cy="6058968"/>
          </a:xfrm>
          <a:prstGeom prst="rect">
            <a:avLst/>
          </a:prstGeom>
        </p:spPr>
      </p:pic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35E9DE28-F711-4612-9812-552A581C0C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0714" y="496713"/>
            <a:ext cx="9492837" cy="637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82998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1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5E0CFFD-1570-4FFE-97E4-F1E07A8D7360}"/>
              </a:ext>
            </a:extLst>
          </p:cNvPr>
          <p:cNvSpPr/>
          <p:nvPr/>
        </p:nvSpPr>
        <p:spPr>
          <a:xfrm>
            <a:off x="437791" y="1159739"/>
            <a:ext cx="4522192" cy="67287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31060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ea typeface="맑은 고딕"/>
              </a:rPr>
              <a:t>목차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8181A22-DD7C-4211-814D-42ABBBA4FA59}"/>
              </a:ext>
            </a:extLst>
          </p:cNvPr>
          <p:cNvSpPr txBox="1"/>
          <p:nvPr/>
        </p:nvSpPr>
        <p:spPr>
          <a:xfrm>
            <a:off x="540589" y="1341954"/>
            <a:ext cx="4730697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>
                <a:ea typeface="맑은 고딕"/>
              </a:rPr>
              <a:t>인사</a:t>
            </a:r>
            <a:endParaRPr lang="ko-KR" sz="2800">
              <a:ea typeface="맑은 고딕"/>
            </a:endParaRPr>
          </a:p>
          <a:p>
            <a:r>
              <a:rPr lang="ko-KR" altLang="en-US" sz="2800">
                <a:latin typeface="Malgun Gothic"/>
                <a:ea typeface="Malgun Gothic"/>
              </a:rPr>
              <a:t>프로젝트 수행조직도</a:t>
            </a:r>
            <a:endParaRPr lang="ko-KR" sz="2800">
              <a:latin typeface="Malgun Gothic"/>
              <a:ea typeface="Malgun Gothic"/>
            </a:endParaRPr>
          </a:p>
          <a:p>
            <a:r>
              <a:rPr lang="ko-KR" altLang="en-US" sz="2800">
                <a:latin typeface="Malgun Gothic"/>
                <a:ea typeface="Malgun Gothic"/>
              </a:rPr>
              <a:t>고객 요구사항</a:t>
            </a:r>
            <a:endParaRPr lang="ko-KR" sz="2800">
              <a:ea typeface="+mn-lt"/>
              <a:cs typeface="+mn-lt"/>
            </a:endParaRPr>
          </a:p>
          <a:p>
            <a:r>
              <a:rPr lang="ko-KR" sz="2800">
                <a:latin typeface="Malgun Gothic"/>
                <a:ea typeface="Malgun Gothic"/>
              </a:rPr>
              <a:t>제작 </a:t>
            </a:r>
            <a:r>
              <a:rPr lang="ko-KR" altLang="en-US" sz="2800">
                <a:latin typeface="Malgun Gothic"/>
                <a:ea typeface="Malgun Gothic"/>
              </a:rPr>
              <a:t>일정</a:t>
            </a:r>
            <a:endParaRPr lang="ko-KR" altLang="en-US" sz="2800">
              <a:latin typeface="Malgun Gothic"/>
              <a:ea typeface="Malgun Gothic"/>
              <a:cs typeface="+mn-lt"/>
            </a:endParaRPr>
          </a:p>
          <a:p>
            <a:r>
              <a:rPr lang="ko-KR" altLang="en-US" sz="2800">
                <a:ea typeface="맑은 고딕"/>
              </a:rPr>
              <a:t>프로젝트 구성도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GitHub 활용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화면구성</a:t>
            </a:r>
            <a:endParaRPr lang="ko-KR" sz="200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시연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간단한 소스 </a:t>
            </a:r>
            <a:r>
              <a:rPr lang="ko-KR" altLang="en-US" sz="2800" dirty="0">
                <a:ea typeface="맑은 고딕"/>
              </a:rPr>
              <a:t>설명</a:t>
            </a:r>
          </a:p>
          <a:p>
            <a:r>
              <a:rPr lang="ko-KR" sz="2800">
                <a:latin typeface="Malgun Gothic"/>
                <a:ea typeface="Malgun Gothic"/>
              </a:rPr>
              <a:t>QnA</a:t>
            </a:r>
            <a:endParaRPr lang="ko-KR" sz="2800">
              <a:ea typeface="+mn-lt"/>
              <a:cs typeface="+mn-lt"/>
            </a:endParaRP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xmlns="" id="{B5C2D509-980A-4925-A6BF-9DDBFC91E477}"/>
              </a:ext>
            </a:extLst>
          </p:cNvPr>
          <p:cNvSpPr/>
          <p:nvPr/>
        </p:nvSpPr>
        <p:spPr>
          <a:xfrm rot="5400000">
            <a:off x="109678" y="3476123"/>
            <a:ext cx="584200" cy="49953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9">
            <a:extLst>
              <a:ext uri="{FF2B5EF4-FFF2-40B4-BE49-F238E27FC236}">
                <a16:creationId xmlns:a16="http://schemas.microsoft.com/office/drawing/2014/main" xmlns="" id="{5F108894-A2DB-4D18-94BA-C8A2B561C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081" y="-6662447"/>
            <a:ext cx="7804028" cy="6351874"/>
          </a:xfrm>
          <a:prstGeom prst="rect">
            <a:avLst/>
          </a:prstGeom>
        </p:spPr>
      </p:pic>
      <p:pic>
        <p:nvPicPr>
          <p:cNvPr id="2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3B9A686E-7989-4813-B85D-6275A9265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1" y="-1614102"/>
            <a:ext cx="759124" cy="539639"/>
          </a:xfrm>
          <a:prstGeom prst="rect">
            <a:avLst/>
          </a:prstGeom>
        </p:spPr>
      </p:pic>
      <p:pic>
        <p:nvPicPr>
          <p:cNvPr id="14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98645443-6CEE-42F4-964C-2D889E4BB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645" y="601674"/>
            <a:ext cx="9083615" cy="6143480"/>
          </a:xfrm>
          <a:prstGeom prst="rect">
            <a:avLst/>
          </a:prstGeom>
        </p:spPr>
      </p:pic>
      <p:pic>
        <p:nvPicPr>
          <p:cNvPr id="15" name="그림 15">
            <a:extLst>
              <a:ext uri="{FF2B5EF4-FFF2-40B4-BE49-F238E27FC236}">
                <a16:creationId xmlns:a16="http://schemas.microsoft.com/office/drawing/2014/main" xmlns="" id="{5C09D9B1-A8F6-4F1B-9021-03E424E0C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8626" y="607988"/>
            <a:ext cx="9126747" cy="6058968"/>
          </a:xfrm>
          <a:prstGeom prst="rect">
            <a:avLst/>
          </a:prstGeom>
        </p:spPr>
      </p:pic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35E9DE28-F711-4612-9812-552A581C0C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0714" y="496713"/>
            <a:ext cx="9492837" cy="6377342"/>
          </a:xfrm>
          <a:prstGeom prst="rect">
            <a:avLst/>
          </a:prstGeom>
        </p:spPr>
      </p:pic>
      <p:pic>
        <p:nvPicPr>
          <p:cNvPr id="11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8EC5999F-43C2-4951-82F0-CF5A45D743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2400" y="459964"/>
            <a:ext cx="9899373" cy="640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43086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1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5E0CFFD-1570-4FFE-97E4-F1E07A8D7360}"/>
              </a:ext>
            </a:extLst>
          </p:cNvPr>
          <p:cNvSpPr/>
          <p:nvPr/>
        </p:nvSpPr>
        <p:spPr>
          <a:xfrm>
            <a:off x="437791" y="1159739"/>
            <a:ext cx="4522192" cy="67287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31060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ea typeface="맑은 고딕"/>
              </a:rPr>
              <a:t>목차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8181A22-DD7C-4211-814D-42ABBBA4FA59}"/>
              </a:ext>
            </a:extLst>
          </p:cNvPr>
          <p:cNvSpPr txBox="1"/>
          <p:nvPr/>
        </p:nvSpPr>
        <p:spPr>
          <a:xfrm>
            <a:off x="540589" y="1341954"/>
            <a:ext cx="4730697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>
                <a:ea typeface="맑은 고딕"/>
              </a:rPr>
              <a:t>인사</a:t>
            </a:r>
            <a:endParaRPr lang="ko-KR" sz="2800">
              <a:ea typeface="맑은 고딕"/>
            </a:endParaRPr>
          </a:p>
          <a:p>
            <a:r>
              <a:rPr lang="ko-KR" altLang="en-US" sz="2800">
                <a:latin typeface="Malgun Gothic"/>
                <a:ea typeface="Malgun Gothic"/>
              </a:rPr>
              <a:t>프로젝트 수행조직도</a:t>
            </a:r>
            <a:endParaRPr lang="ko-KR" sz="2800">
              <a:latin typeface="Malgun Gothic"/>
              <a:ea typeface="Malgun Gothic"/>
            </a:endParaRPr>
          </a:p>
          <a:p>
            <a:r>
              <a:rPr lang="ko-KR" altLang="en-US" sz="2800">
                <a:latin typeface="Malgun Gothic"/>
                <a:ea typeface="Malgun Gothic"/>
              </a:rPr>
              <a:t>고객 요구사항</a:t>
            </a:r>
            <a:endParaRPr lang="ko-KR" sz="2800">
              <a:ea typeface="+mn-lt"/>
              <a:cs typeface="+mn-lt"/>
            </a:endParaRPr>
          </a:p>
          <a:p>
            <a:r>
              <a:rPr lang="ko-KR" sz="2800">
                <a:latin typeface="Malgun Gothic"/>
                <a:ea typeface="Malgun Gothic"/>
              </a:rPr>
              <a:t>제작 </a:t>
            </a:r>
            <a:r>
              <a:rPr lang="ko-KR" altLang="en-US" sz="2800">
                <a:latin typeface="Malgun Gothic"/>
                <a:ea typeface="Malgun Gothic"/>
              </a:rPr>
              <a:t>일정</a:t>
            </a:r>
            <a:endParaRPr lang="ko-KR" altLang="en-US" sz="2800">
              <a:latin typeface="Malgun Gothic"/>
              <a:ea typeface="Malgun Gothic"/>
              <a:cs typeface="+mn-lt"/>
            </a:endParaRPr>
          </a:p>
          <a:p>
            <a:r>
              <a:rPr lang="ko-KR" altLang="en-US" sz="2800">
                <a:ea typeface="맑은 고딕"/>
              </a:rPr>
              <a:t>프로젝트 구성도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GitHub 활용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화면구성</a:t>
            </a:r>
            <a:endParaRPr lang="ko-KR" sz="200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시연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간단한 소스 </a:t>
            </a:r>
            <a:r>
              <a:rPr lang="ko-KR" altLang="en-US" sz="2800" dirty="0">
                <a:ea typeface="맑은 고딕"/>
              </a:rPr>
              <a:t>설명</a:t>
            </a:r>
          </a:p>
          <a:p>
            <a:r>
              <a:rPr lang="ko-KR" sz="2800">
                <a:latin typeface="Malgun Gothic"/>
                <a:ea typeface="Malgun Gothic"/>
              </a:rPr>
              <a:t>QnA</a:t>
            </a:r>
            <a:endParaRPr lang="ko-KR" sz="2800">
              <a:ea typeface="+mn-lt"/>
              <a:cs typeface="+mn-lt"/>
            </a:endParaRP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xmlns="" id="{B5C2D509-980A-4925-A6BF-9DDBFC91E477}"/>
              </a:ext>
            </a:extLst>
          </p:cNvPr>
          <p:cNvSpPr/>
          <p:nvPr/>
        </p:nvSpPr>
        <p:spPr>
          <a:xfrm rot="5400000">
            <a:off x="109678" y="3476123"/>
            <a:ext cx="584200" cy="49953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9">
            <a:extLst>
              <a:ext uri="{FF2B5EF4-FFF2-40B4-BE49-F238E27FC236}">
                <a16:creationId xmlns:a16="http://schemas.microsoft.com/office/drawing/2014/main" xmlns="" id="{5F108894-A2DB-4D18-94BA-C8A2B561C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081" y="-6662447"/>
            <a:ext cx="7804028" cy="6351874"/>
          </a:xfrm>
          <a:prstGeom prst="rect">
            <a:avLst/>
          </a:prstGeom>
        </p:spPr>
      </p:pic>
      <p:pic>
        <p:nvPicPr>
          <p:cNvPr id="2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3B9A686E-7989-4813-B85D-6275A9265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1" y="-1614102"/>
            <a:ext cx="759124" cy="539639"/>
          </a:xfrm>
          <a:prstGeom prst="rect">
            <a:avLst/>
          </a:prstGeom>
        </p:spPr>
      </p:pic>
      <p:pic>
        <p:nvPicPr>
          <p:cNvPr id="14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98645443-6CEE-42F4-964C-2D889E4BB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645" y="601674"/>
            <a:ext cx="9083615" cy="6143480"/>
          </a:xfrm>
          <a:prstGeom prst="rect">
            <a:avLst/>
          </a:prstGeom>
        </p:spPr>
      </p:pic>
      <p:pic>
        <p:nvPicPr>
          <p:cNvPr id="15" name="그림 15">
            <a:extLst>
              <a:ext uri="{FF2B5EF4-FFF2-40B4-BE49-F238E27FC236}">
                <a16:creationId xmlns:a16="http://schemas.microsoft.com/office/drawing/2014/main" xmlns="" id="{5C09D9B1-A8F6-4F1B-9021-03E424E0C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8626" y="607988"/>
            <a:ext cx="9126747" cy="6058968"/>
          </a:xfrm>
          <a:prstGeom prst="rect">
            <a:avLst/>
          </a:prstGeom>
        </p:spPr>
      </p:pic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35E9DE28-F711-4612-9812-552A581C0C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0714" y="496713"/>
            <a:ext cx="9492837" cy="6377342"/>
          </a:xfrm>
          <a:prstGeom prst="rect">
            <a:avLst/>
          </a:prstGeom>
        </p:spPr>
      </p:pic>
      <p:pic>
        <p:nvPicPr>
          <p:cNvPr id="11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8EC5999F-43C2-4951-82F0-CF5A45D743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2400" y="459964"/>
            <a:ext cx="9899373" cy="6401897"/>
          </a:xfrm>
          <a:prstGeom prst="rect">
            <a:avLst/>
          </a:prstGeom>
        </p:spPr>
      </p:pic>
      <p:pic>
        <p:nvPicPr>
          <p:cNvPr id="12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22F2BE1C-0045-4C9B-8B44-03BB9B54F8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1096" y="1568962"/>
            <a:ext cx="5702852" cy="442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5001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31060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CONTEXT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85035485"/>
              </p:ext>
            </p:extLst>
          </p:nvPr>
        </p:nvGraphicFramePr>
        <p:xfrm>
          <a:off x="1705429" y="10873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04738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1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5E0CFFD-1570-4FFE-97E4-F1E07A8D7360}"/>
              </a:ext>
            </a:extLst>
          </p:cNvPr>
          <p:cNvSpPr/>
          <p:nvPr/>
        </p:nvSpPr>
        <p:spPr>
          <a:xfrm>
            <a:off x="437791" y="1159739"/>
            <a:ext cx="4522192" cy="67287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31060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ea typeface="맑은 고딕"/>
              </a:rPr>
              <a:t>목차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8181A22-DD7C-4211-814D-42ABBBA4FA59}"/>
              </a:ext>
            </a:extLst>
          </p:cNvPr>
          <p:cNvSpPr txBox="1"/>
          <p:nvPr/>
        </p:nvSpPr>
        <p:spPr>
          <a:xfrm>
            <a:off x="540589" y="1341954"/>
            <a:ext cx="4730697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>
                <a:ea typeface="맑은 고딕"/>
              </a:rPr>
              <a:t>인사</a:t>
            </a:r>
            <a:endParaRPr lang="ko-KR" sz="2800">
              <a:ea typeface="맑은 고딕"/>
            </a:endParaRPr>
          </a:p>
          <a:p>
            <a:r>
              <a:rPr lang="ko-KR" altLang="en-US" sz="2800">
                <a:latin typeface="Malgun Gothic"/>
                <a:ea typeface="Malgun Gothic"/>
              </a:rPr>
              <a:t>프로젝트 수행조직도</a:t>
            </a:r>
            <a:endParaRPr lang="ko-KR" sz="2800">
              <a:latin typeface="Malgun Gothic"/>
              <a:ea typeface="Malgun Gothic"/>
            </a:endParaRPr>
          </a:p>
          <a:p>
            <a:r>
              <a:rPr lang="ko-KR" altLang="en-US" sz="2800">
                <a:latin typeface="Malgun Gothic"/>
                <a:ea typeface="Malgun Gothic"/>
              </a:rPr>
              <a:t>고객 요구사항</a:t>
            </a:r>
            <a:endParaRPr lang="ko-KR" sz="2800">
              <a:ea typeface="+mn-lt"/>
              <a:cs typeface="+mn-lt"/>
            </a:endParaRPr>
          </a:p>
          <a:p>
            <a:r>
              <a:rPr lang="ko-KR" sz="2800">
                <a:latin typeface="Malgun Gothic"/>
                <a:ea typeface="Malgun Gothic"/>
              </a:rPr>
              <a:t>제작 </a:t>
            </a:r>
            <a:r>
              <a:rPr lang="ko-KR" altLang="en-US" sz="2800">
                <a:latin typeface="Malgun Gothic"/>
                <a:ea typeface="Malgun Gothic"/>
              </a:rPr>
              <a:t>일정</a:t>
            </a:r>
            <a:endParaRPr lang="ko-KR" altLang="en-US" sz="2800">
              <a:latin typeface="Malgun Gothic"/>
              <a:ea typeface="Malgun Gothic"/>
              <a:cs typeface="+mn-lt"/>
            </a:endParaRPr>
          </a:p>
          <a:p>
            <a:r>
              <a:rPr lang="ko-KR" altLang="en-US" sz="2800">
                <a:ea typeface="맑은 고딕"/>
              </a:rPr>
              <a:t>프로젝트 구성도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GitHub 활용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화면구성</a:t>
            </a:r>
            <a:endParaRPr lang="ko-KR" sz="200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시연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간단한 소스 </a:t>
            </a:r>
            <a:r>
              <a:rPr lang="ko-KR" altLang="en-US" sz="2800" dirty="0">
                <a:ea typeface="맑은 고딕"/>
              </a:rPr>
              <a:t>설명</a:t>
            </a:r>
          </a:p>
          <a:p>
            <a:r>
              <a:rPr lang="ko-KR" sz="2800">
                <a:latin typeface="Malgun Gothic"/>
                <a:ea typeface="Malgun Gothic"/>
              </a:rPr>
              <a:t>QnA</a:t>
            </a:r>
            <a:endParaRPr lang="ko-KR" sz="2800">
              <a:ea typeface="+mn-lt"/>
              <a:cs typeface="+mn-lt"/>
            </a:endParaRP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xmlns="" id="{B5C2D509-980A-4925-A6BF-9DDBFC91E477}"/>
              </a:ext>
            </a:extLst>
          </p:cNvPr>
          <p:cNvSpPr/>
          <p:nvPr/>
        </p:nvSpPr>
        <p:spPr>
          <a:xfrm rot="5400000">
            <a:off x="109678" y="3476123"/>
            <a:ext cx="584200" cy="49953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9">
            <a:extLst>
              <a:ext uri="{FF2B5EF4-FFF2-40B4-BE49-F238E27FC236}">
                <a16:creationId xmlns:a16="http://schemas.microsoft.com/office/drawing/2014/main" xmlns="" id="{5F108894-A2DB-4D18-94BA-C8A2B561C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081" y="-6662447"/>
            <a:ext cx="7804028" cy="6351874"/>
          </a:xfrm>
          <a:prstGeom prst="rect">
            <a:avLst/>
          </a:prstGeom>
        </p:spPr>
      </p:pic>
      <p:pic>
        <p:nvPicPr>
          <p:cNvPr id="2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3B9A686E-7989-4813-B85D-6275A9265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1" y="-1614102"/>
            <a:ext cx="759124" cy="539639"/>
          </a:xfrm>
          <a:prstGeom prst="rect">
            <a:avLst/>
          </a:prstGeom>
        </p:spPr>
      </p:pic>
      <p:pic>
        <p:nvPicPr>
          <p:cNvPr id="14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98645443-6CEE-42F4-964C-2D889E4BB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645" y="601674"/>
            <a:ext cx="9083615" cy="6143480"/>
          </a:xfrm>
          <a:prstGeom prst="rect">
            <a:avLst/>
          </a:prstGeom>
        </p:spPr>
      </p:pic>
      <p:pic>
        <p:nvPicPr>
          <p:cNvPr id="15" name="그림 15">
            <a:extLst>
              <a:ext uri="{FF2B5EF4-FFF2-40B4-BE49-F238E27FC236}">
                <a16:creationId xmlns:a16="http://schemas.microsoft.com/office/drawing/2014/main" xmlns="" id="{5C09D9B1-A8F6-4F1B-9021-03E424E0C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8626" y="607988"/>
            <a:ext cx="9126747" cy="6058968"/>
          </a:xfrm>
          <a:prstGeom prst="rect">
            <a:avLst/>
          </a:prstGeom>
        </p:spPr>
      </p:pic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35E9DE28-F711-4612-9812-552A581C0C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0714" y="496713"/>
            <a:ext cx="9492837" cy="6377342"/>
          </a:xfrm>
          <a:prstGeom prst="rect">
            <a:avLst/>
          </a:prstGeom>
        </p:spPr>
      </p:pic>
      <p:pic>
        <p:nvPicPr>
          <p:cNvPr id="11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8EC5999F-43C2-4951-82F0-CF5A45D743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2400" y="459964"/>
            <a:ext cx="9899373" cy="6401897"/>
          </a:xfrm>
          <a:prstGeom prst="rect">
            <a:avLst/>
          </a:prstGeom>
        </p:spPr>
      </p:pic>
      <p:pic>
        <p:nvPicPr>
          <p:cNvPr id="12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22F2BE1C-0045-4C9B-8B44-03BB9B54F8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1096" y="1568962"/>
            <a:ext cx="5702852" cy="4426857"/>
          </a:xfrm>
          <a:prstGeom prst="rect">
            <a:avLst/>
          </a:prstGeom>
        </p:spPr>
      </p:pic>
      <p:pic>
        <p:nvPicPr>
          <p:cNvPr id="13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71443292-F5FA-439A-935A-503B1EF9B0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2400" y="464576"/>
            <a:ext cx="12155311" cy="759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93474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1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5E0CFFD-1570-4FFE-97E4-F1E07A8D7360}"/>
              </a:ext>
            </a:extLst>
          </p:cNvPr>
          <p:cNvSpPr/>
          <p:nvPr/>
        </p:nvSpPr>
        <p:spPr>
          <a:xfrm>
            <a:off x="437791" y="1159739"/>
            <a:ext cx="4522192" cy="67287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31060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ea typeface="맑은 고딕"/>
              </a:rPr>
              <a:t>목차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8181A22-DD7C-4211-814D-42ABBBA4FA59}"/>
              </a:ext>
            </a:extLst>
          </p:cNvPr>
          <p:cNvSpPr txBox="1"/>
          <p:nvPr/>
        </p:nvSpPr>
        <p:spPr>
          <a:xfrm>
            <a:off x="540589" y="1341954"/>
            <a:ext cx="4730697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>
                <a:ea typeface="맑은 고딕"/>
              </a:rPr>
              <a:t>인사</a:t>
            </a:r>
            <a:endParaRPr lang="ko-KR" sz="2800">
              <a:ea typeface="맑은 고딕"/>
            </a:endParaRPr>
          </a:p>
          <a:p>
            <a:r>
              <a:rPr lang="ko-KR" altLang="en-US" sz="2800">
                <a:latin typeface="Malgun Gothic"/>
                <a:ea typeface="Malgun Gothic"/>
              </a:rPr>
              <a:t>프로젝트 수행조직도</a:t>
            </a:r>
            <a:endParaRPr lang="ko-KR" sz="2800">
              <a:latin typeface="Malgun Gothic"/>
              <a:ea typeface="Malgun Gothic"/>
            </a:endParaRPr>
          </a:p>
          <a:p>
            <a:r>
              <a:rPr lang="ko-KR" altLang="en-US" sz="2800">
                <a:latin typeface="Malgun Gothic"/>
                <a:ea typeface="Malgun Gothic"/>
              </a:rPr>
              <a:t>고객 요구사항</a:t>
            </a:r>
            <a:endParaRPr lang="ko-KR" sz="2800">
              <a:ea typeface="+mn-lt"/>
              <a:cs typeface="+mn-lt"/>
            </a:endParaRPr>
          </a:p>
          <a:p>
            <a:r>
              <a:rPr lang="ko-KR" sz="2800">
                <a:latin typeface="Malgun Gothic"/>
                <a:ea typeface="Malgun Gothic"/>
              </a:rPr>
              <a:t>제작 </a:t>
            </a:r>
            <a:r>
              <a:rPr lang="ko-KR" altLang="en-US" sz="2800">
                <a:latin typeface="Malgun Gothic"/>
                <a:ea typeface="Malgun Gothic"/>
              </a:rPr>
              <a:t>일정</a:t>
            </a:r>
            <a:endParaRPr lang="ko-KR" altLang="en-US" sz="2800">
              <a:latin typeface="Malgun Gothic"/>
              <a:ea typeface="Malgun Gothic"/>
              <a:cs typeface="+mn-lt"/>
            </a:endParaRPr>
          </a:p>
          <a:p>
            <a:r>
              <a:rPr lang="ko-KR" altLang="en-US" sz="2800">
                <a:ea typeface="맑은 고딕"/>
              </a:rPr>
              <a:t>프로젝트 구성도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GitHub 활용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화면구성</a:t>
            </a:r>
            <a:endParaRPr lang="ko-KR" sz="200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시연</a:t>
            </a:r>
            <a:endParaRPr lang="ko-KR" altLang="en-US" sz="2800" dirty="0">
              <a:ea typeface="맑은 고딕"/>
            </a:endParaRPr>
          </a:p>
          <a:p>
            <a:r>
              <a:rPr lang="ko-KR" altLang="en-US" sz="2800">
                <a:ea typeface="맑은 고딕"/>
              </a:rPr>
              <a:t>간단한 소스 </a:t>
            </a:r>
            <a:r>
              <a:rPr lang="ko-KR" altLang="en-US" sz="2800" dirty="0">
                <a:ea typeface="맑은 고딕"/>
              </a:rPr>
              <a:t>설명</a:t>
            </a:r>
          </a:p>
          <a:p>
            <a:r>
              <a:rPr lang="ko-KR" sz="2800">
                <a:latin typeface="Malgun Gothic"/>
                <a:ea typeface="Malgun Gothic"/>
              </a:rPr>
              <a:t>QnA</a:t>
            </a:r>
            <a:endParaRPr lang="ko-KR" sz="2800">
              <a:ea typeface="+mn-lt"/>
              <a:cs typeface="+mn-lt"/>
            </a:endParaRP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xmlns="" id="{B5C2D509-980A-4925-A6BF-9DDBFC91E477}"/>
              </a:ext>
            </a:extLst>
          </p:cNvPr>
          <p:cNvSpPr/>
          <p:nvPr/>
        </p:nvSpPr>
        <p:spPr>
          <a:xfrm rot="5400000">
            <a:off x="109678" y="3476123"/>
            <a:ext cx="584200" cy="49953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9">
            <a:extLst>
              <a:ext uri="{FF2B5EF4-FFF2-40B4-BE49-F238E27FC236}">
                <a16:creationId xmlns:a16="http://schemas.microsoft.com/office/drawing/2014/main" xmlns="" id="{5F108894-A2DB-4D18-94BA-C8A2B561C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081" y="-6662447"/>
            <a:ext cx="7804028" cy="6351874"/>
          </a:xfrm>
          <a:prstGeom prst="rect">
            <a:avLst/>
          </a:prstGeom>
        </p:spPr>
      </p:pic>
      <p:pic>
        <p:nvPicPr>
          <p:cNvPr id="2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3B9A686E-7989-4813-B85D-6275A9265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1" y="-1614102"/>
            <a:ext cx="759124" cy="539639"/>
          </a:xfrm>
          <a:prstGeom prst="rect">
            <a:avLst/>
          </a:prstGeom>
        </p:spPr>
      </p:pic>
      <p:pic>
        <p:nvPicPr>
          <p:cNvPr id="12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22F2BE1C-0045-4C9B-8B44-03BB9B54F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096" y="1568962"/>
            <a:ext cx="5702852" cy="4426857"/>
          </a:xfrm>
          <a:prstGeom prst="rect">
            <a:avLst/>
          </a:prstGeom>
        </p:spPr>
      </p:pic>
      <p:pic>
        <p:nvPicPr>
          <p:cNvPr id="16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B67B527F-CAC3-40AA-99D1-AFBFDAF8B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0313" y="775927"/>
            <a:ext cx="10815981" cy="63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4150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55911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01.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프로젝트 개요 및 목표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1528225988"/>
              </p:ext>
            </p:extLst>
          </p:nvPr>
        </p:nvGraphicFramePr>
        <p:xfrm>
          <a:off x="1758496" y="1086305"/>
          <a:ext cx="8128000" cy="1208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2639900925"/>
              </p:ext>
            </p:extLst>
          </p:nvPr>
        </p:nvGraphicFramePr>
        <p:xfrm>
          <a:off x="1758496" y="3385649"/>
          <a:ext cx="8128000" cy="1208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2143125" y="2657475"/>
            <a:ext cx="8172450" cy="685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프로그래밍 언어 </a:t>
            </a:r>
            <a:r>
              <a:rPr lang="en-US" altLang="ko-KR" dirty="0" smtClean="0">
                <a:solidFill>
                  <a:schemeClr val="tx1"/>
                </a:solidFill>
              </a:rPr>
              <a:t>C#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DB SQL </a:t>
            </a:r>
            <a:r>
              <a:rPr lang="ko-KR" altLang="en-US" dirty="0" smtClean="0">
                <a:solidFill>
                  <a:schemeClr val="tx1"/>
                </a:solidFill>
              </a:rPr>
              <a:t>강의를 듣고 배운 것을 활용한다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43125" y="4876799"/>
            <a:ext cx="8172450" cy="9048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프로그래밍 언어 </a:t>
            </a:r>
            <a:r>
              <a:rPr lang="en-US" altLang="ko-KR" dirty="0" smtClean="0">
                <a:solidFill>
                  <a:schemeClr val="tx1"/>
                </a:solidFill>
              </a:rPr>
              <a:t>C#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DB SQL </a:t>
            </a:r>
            <a:r>
              <a:rPr lang="ko-KR" altLang="en-US" dirty="0" smtClean="0">
                <a:solidFill>
                  <a:schemeClr val="tx1"/>
                </a:solidFill>
              </a:rPr>
              <a:t>강의를 듣고 배운 것을 </a:t>
            </a:r>
            <a:r>
              <a:rPr lang="ko-KR" altLang="en-US" dirty="0" smtClean="0">
                <a:solidFill>
                  <a:schemeClr val="tx1"/>
                </a:solidFill>
              </a:rPr>
              <a:t>활용하여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테이블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프로시저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시퀀스 조회와  </a:t>
            </a:r>
            <a:r>
              <a:rPr lang="en-US" altLang="ko-KR" dirty="0" smtClean="0">
                <a:solidFill>
                  <a:schemeClr val="tx1"/>
                </a:solidFill>
              </a:rPr>
              <a:t>DML</a:t>
            </a:r>
            <a:r>
              <a:rPr lang="ko-KR" altLang="en-US" dirty="0" smtClean="0">
                <a:solidFill>
                  <a:schemeClr val="tx1"/>
                </a:solidFill>
              </a:rPr>
              <a:t>구문이 동작하는 </a:t>
            </a:r>
            <a:r>
              <a:rPr lang="en-US" altLang="ko-KR" dirty="0" smtClean="0">
                <a:solidFill>
                  <a:schemeClr val="tx1"/>
                </a:solidFill>
              </a:rPr>
              <a:t>Application</a:t>
            </a:r>
            <a:r>
              <a:rPr lang="ko-KR" altLang="en-US" dirty="0" smtClean="0">
                <a:solidFill>
                  <a:schemeClr val="tx1"/>
                </a:solidFill>
              </a:rPr>
              <a:t>을 만든다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4571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55911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02.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프로젝트 수행 조직도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2739672964"/>
              </p:ext>
            </p:extLst>
          </p:nvPr>
        </p:nvGraphicFramePr>
        <p:xfrm>
          <a:off x="2789917" y="1010105"/>
          <a:ext cx="8136904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15344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55911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03.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고객 요구사항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3.googleusercontent.com/1-tZawk5RB3R32Jjmqnm7D16VPXPW-69iYYaCYVFa0RlA2X0yzRMEouXzqdGwDf9IC1VWVYZiY542WLgmLBXxoXWjvpFbOy_PBDedLdYAAIoOHXlNPxGrchWqdi0-xZSylNlou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1227649"/>
            <a:ext cx="4780373" cy="2572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3B9A686E-7989-4813-B85D-6275A9265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946" y="3113599"/>
            <a:ext cx="4982753" cy="338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167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55911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04.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프로젝트 제작 일정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2209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55911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05.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프로젝트 구성도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51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55911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06. </a:t>
            </a:r>
            <a:r>
              <a:rPr lang="en-US" altLang="ko-KR" sz="3600" dirty="0" err="1" smtClean="0">
                <a:solidFill>
                  <a:schemeClr val="bg1"/>
                </a:solidFill>
                <a:ea typeface="맑은 고딕"/>
              </a:rPr>
              <a:t>GitHub</a:t>
            </a:r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활용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2634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27CBD14-205C-455C-BAB0-9D54EBB80528}"/>
              </a:ext>
            </a:extLst>
          </p:cNvPr>
          <p:cNvSpPr/>
          <p:nvPr/>
        </p:nvSpPr>
        <p:spPr>
          <a:xfrm>
            <a:off x="0" y="3992"/>
            <a:ext cx="12192000" cy="10723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29268" y="3992"/>
            <a:ext cx="1870075" cy="6857999"/>
            <a:chOff x="367393" y="944117"/>
            <a:chExt cx="1870075" cy="5917874"/>
          </a:xfrm>
        </p:grpSpPr>
        <p:sp>
          <p:nvSpPr>
            <p:cNvPr id="6" name="타원 5"/>
            <p:cNvSpPr/>
            <p:nvPr/>
          </p:nvSpPr>
          <p:spPr>
            <a:xfrm>
              <a:off x="367847" y="944117"/>
              <a:ext cx="1869621" cy="186962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7393" y="1905000"/>
              <a:ext cx="1869621" cy="49569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2612CD-3BFF-4C2C-9806-463600493546}"/>
              </a:ext>
            </a:extLst>
          </p:cNvPr>
          <p:cNvSpPr txBox="1"/>
          <p:nvPr/>
        </p:nvSpPr>
        <p:spPr>
          <a:xfrm>
            <a:off x="152401" y="134256"/>
            <a:ext cx="55911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a typeface="맑은 고딕"/>
              </a:rPr>
              <a:t>07. </a:t>
            </a:r>
            <a:r>
              <a:rPr lang="ko-KR" altLang="en-US" sz="3600" dirty="0" smtClean="0">
                <a:solidFill>
                  <a:schemeClr val="bg1"/>
                </a:solidFill>
                <a:ea typeface="맑은 고딕"/>
              </a:rPr>
              <a:t>프로젝트 화면 구성</a:t>
            </a:r>
            <a:endParaRPr lang="ko-KR" altLang="en-US" sz="36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6F8CFEF-47C2-4A03-92C9-7296106D053E}"/>
              </a:ext>
            </a:extLst>
          </p:cNvPr>
          <p:cNvSpPr/>
          <p:nvPr/>
        </p:nvSpPr>
        <p:spPr>
          <a:xfrm>
            <a:off x="3175" y="728889"/>
            <a:ext cx="3510642" cy="90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ntext Png - Context Icon of Colored Outline style - Available in SVG, PNG, EP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0" y="1117523"/>
            <a:ext cx="1768476" cy="176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2739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284</Words>
  <Application>Microsoft Office PowerPoint</Application>
  <PresentationFormat>사용자 지정</PresentationFormat>
  <Paragraphs>116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User</cp:lastModifiedBy>
  <cp:revision>294</cp:revision>
  <dcterms:created xsi:type="dcterms:W3CDTF">2012-07-30T17:18:39Z</dcterms:created>
  <dcterms:modified xsi:type="dcterms:W3CDTF">2020-09-09T09:47:00Z</dcterms:modified>
</cp:coreProperties>
</file>