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6BC50-864B-418F-458E-B2549B9BF85E}" v="844" dt="2020-09-09T03:05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14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5829301" y="1964871"/>
            <a:ext cx="5959927" cy="135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ea typeface="맑은 고딕"/>
              </a:rPr>
              <a:t>C# SQL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8860972" y="3372756"/>
            <a:ext cx="3106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: C# SQL 수업 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8276318" y="3867603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  <p:pic>
        <p:nvPicPr>
          <p:cNvPr id="16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67B527F-CAC3-40AA-99D1-AFBFDAF8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313" y="775927"/>
            <a:ext cx="10815981" cy="63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415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CONTEXT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" y="1905000"/>
            <a:ext cx="12192000" cy="495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8322" y="944117"/>
            <a:ext cx="1869621" cy="18696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7393" y="1905000"/>
            <a:ext cx="1869621" cy="4956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5" y="2255611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739368" y="1975599"/>
            <a:ext cx="5339443" cy="425267"/>
            <a:chOff x="3053443" y="2979964"/>
            <a:chExt cx="5339443" cy="425267"/>
          </a:xfrm>
        </p:grpSpPr>
        <p:sp>
          <p:nvSpPr>
            <p:cNvPr id="10" name="직사각형 9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001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프로젝트 개요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39368" y="2436225"/>
            <a:ext cx="5339443" cy="425267"/>
            <a:chOff x="3053443" y="2979964"/>
            <a:chExt cx="5339443" cy="425267"/>
          </a:xfrm>
        </p:grpSpPr>
        <p:sp>
          <p:nvSpPr>
            <p:cNvPr id="18" name="직사각형 17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002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프로젝트 목표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39368" y="2896851"/>
            <a:ext cx="5339443" cy="425267"/>
            <a:chOff x="3053443" y="2979964"/>
            <a:chExt cx="5339443" cy="425267"/>
          </a:xfrm>
        </p:grpSpPr>
        <p:sp>
          <p:nvSpPr>
            <p:cNvPr id="22" name="직사각형 21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고객 요구 사항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39368" y="3357477"/>
            <a:ext cx="5339443" cy="425267"/>
            <a:chOff x="3053443" y="2979964"/>
            <a:chExt cx="5339443" cy="425267"/>
          </a:xfrm>
        </p:grpSpPr>
        <p:sp>
          <p:nvSpPr>
            <p:cNvPr id="26" name="직사각형 25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004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제작 일정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39368" y="3818103"/>
            <a:ext cx="5339443" cy="425267"/>
            <a:chOff x="3053443" y="2979964"/>
            <a:chExt cx="5339443" cy="425267"/>
          </a:xfrm>
        </p:grpSpPr>
        <p:sp>
          <p:nvSpPr>
            <p:cNvPr id="35" name="직사각형 34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005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질의응</a:t>
              </a:r>
              <a:r>
                <a:rPr lang="ko-KR" altLang="en-US" dirty="0"/>
                <a:t>답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39368" y="4278729"/>
            <a:ext cx="5339443" cy="425267"/>
            <a:chOff x="3053443" y="2979964"/>
            <a:chExt cx="5339443" cy="425267"/>
          </a:xfrm>
        </p:grpSpPr>
        <p:sp>
          <p:nvSpPr>
            <p:cNvPr id="39" name="직사각형 38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005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시연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39368" y="4739357"/>
            <a:ext cx="5339443" cy="425267"/>
            <a:chOff x="3053443" y="2979964"/>
            <a:chExt cx="5339443" cy="425267"/>
          </a:xfrm>
        </p:grpSpPr>
        <p:sp>
          <p:nvSpPr>
            <p:cNvPr id="43" name="직사각형 42"/>
            <p:cNvSpPr/>
            <p:nvPr/>
          </p:nvSpPr>
          <p:spPr>
            <a:xfrm>
              <a:off x="3053443" y="2979964"/>
              <a:ext cx="64906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53443" y="3035899"/>
              <a:ext cx="649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005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61707" y="2988145"/>
              <a:ext cx="453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소스 코드 설명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4738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맑은 고딕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4" y="971931"/>
            <a:ext cx="6538821" cy="5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3501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smtClean="0">
                <a:latin typeface="Malgun Gothic"/>
                <a:ea typeface="Malgun Gothic"/>
              </a:rPr>
              <a:t>프로젝트 </a:t>
            </a:r>
            <a:r>
              <a:rPr lang="ko-KR" altLang="en-US" sz="2800" dirty="0">
                <a:latin typeface="Malgun Gothic"/>
                <a:ea typeface="Malgun Gothic"/>
              </a:rPr>
              <a:t>수행조직도</a:t>
            </a:r>
            <a:endParaRPr lang="ko-KR" sz="2800" dirty="0">
              <a:latin typeface="Malgun Gothic"/>
              <a:ea typeface="Malgun Gothic"/>
            </a:endParaRPr>
          </a:p>
          <a:p>
            <a:r>
              <a:rPr lang="ko-KR" altLang="en-US" sz="2800" dirty="0">
                <a:latin typeface="Malgun Gothic"/>
                <a:ea typeface="Malgun Gothic"/>
              </a:rPr>
              <a:t>고객 요구사항</a:t>
            </a:r>
            <a:endParaRPr lang="ko-KR" sz="2800" dirty="0">
              <a:ea typeface="+mn-lt"/>
              <a:cs typeface="+mn-lt"/>
            </a:endParaRPr>
          </a:p>
          <a:p>
            <a:r>
              <a:rPr lang="ko-KR" sz="2800" dirty="0">
                <a:latin typeface="Malgun Gothic"/>
                <a:ea typeface="Malgun Gothic"/>
              </a:rPr>
              <a:t>제작 </a:t>
            </a:r>
            <a:r>
              <a:rPr lang="ko-KR" altLang="en-US" sz="2800" dirty="0">
                <a:latin typeface="Malgun Gothic"/>
                <a:ea typeface="Malgun Gothic"/>
              </a:rPr>
              <a:t>일정</a:t>
            </a:r>
            <a:endParaRPr lang="ko-KR" altLang="en-US" sz="28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800" dirty="0">
                <a:ea typeface="맑은 고딕"/>
              </a:rPr>
              <a:t>프로젝트 구성도</a:t>
            </a:r>
          </a:p>
          <a:p>
            <a:r>
              <a:rPr lang="ko-KR" altLang="en-US" sz="2800" dirty="0">
                <a:ea typeface="맑은 고딕"/>
              </a:rPr>
              <a:t>GitHub 활용</a:t>
            </a:r>
          </a:p>
          <a:p>
            <a:r>
              <a:rPr lang="ko-KR" altLang="en-US" sz="2800" dirty="0">
                <a:ea typeface="맑은 고딕"/>
              </a:rPr>
              <a:t>화면구성</a:t>
            </a:r>
            <a:endParaRPr lang="ko-KR" sz="20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시연</a:t>
            </a:r>
          </a:p>
          <a:p>
            <a:r>
              <a:rPr lang="ko-KR" altLang="en-US" sz="2800" dirty="0">
                <a:ea typeface="맑은 고딕"/>
              </a:rPr>
              <a:t>간단한 소스 설명</a:t>
            </a:r>
          </a:p>
          <a:p>
            <a:r>
              <a:rPr lang="ko-KR" sz="2800" dirty="0">
                <a:latin typeface="Malgun Gothic"/>
                <a:ea typeface="Malgun Gothic"/>
              </a:rPr>
              <a:t>QnA</a:t>
            </a:r>
            <a:endParaRPr lang="ko-KR" sz="2800" dirty="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2149656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3" y="628766"/>
            <a:ext cx="9040482" cy="6146808"/>
          </a:xfrm>
          <a:prstGeom prst="rect">
            <a:avLst/>
          </a:prstGeom>
        </p:spPr>
      </p:pic>
      <p:pic>
        <p:nvPicPr>
          <p:cNvPr id="10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911A9F7-F2DA-4E93-BC15-28FADAFC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7244014"/>
            <a:ext cx="9083615" cy="6143480"/>
          </a:xfrm>
          <a:prstGeom prst="rect">
            <a:avLst/>
          </a:prstGeom>
        </p:spPr>
      </p:pic>
      <p:pic>
        <p:nvPicPr>
          <p:cNvPr id="12" name="그림 15">
            <a:extLst>
              <a:ext uri="{FF2B5EF4-FFF2-40B4-BE49-F238E27FC236}">
                <a16:creationId xmlns:a16="http://schemas.microsoft.com/office/drawing/2014/main" xmlns="" id="{2BF7043A-CCB2-4CD5-9F77-58DC49208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230" y="7049045"/>
            <a:ext cx="9126747" cy="60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080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smtClean="0">
                <a:latin typeface="Malgun Gothic"/>
                <a:ea typeface="Malgun Gothic"/>
              </a:rPr>
              <a:t>프로젝트 </a:t>
            </a:r>
            <a:r>
              <a:rPr lang="ko-KR" altLang="en-US" sz="2800" dirty="0">
                <a:latin typeface="Malgun Gothic"/>
                <a:ea typeface="Malgun Gothic"/>
              </a:rPr>
              <a:t>수행조직도</a:t>
            </a:r>
            <a:endParaRPr lang="ko-KR" sz="2800" dirty="0">
              <a:latin typeface="Malgun Gothic"/>
              <a:ea typeface="Malgun Gothic"/>
            </a:endParaRPr>
          </a:p>
          <a:p>
            <a:r>
              <a:rPr lang="ko-KR" altLang="en-US" sz="2800" dirty="0">
                <a:latin typeface="Malgun Gothic"/>
                <a:ea typeface="Malgun Gothic"/>
              </a:rPr>
              <a:t>고객 요구사항</a:t>
            </a:r>
            <a:endParaRPr lang="ko-KR" sz="2800" dirty="0">
              <a:ea typeface="+mn-lt"/>
              <a:cs typeface="+mn-lt"/>
            </a:endParaRPr>
          </a:p>
          <a:p>
            <a:r>
              <a:rPr lang="ko-KR" sz="2800" dirty="0">
                <a:latin typeface="Malgun Gothic"/>
                <a:ea typeface="Malgun Gothic"/>
              </a:rPr>
              <a:t>제작 </a:t>
            </a:r>
            <a:r>
              <a:rPr lang="ko-KR" altLang="en-US" sz="2800" dirty="0">
                <a:latin typeface="Malgun Gothic"/>
                <a:ea typeface="Malgun Gothic"/>
              </a:rPr>
              <a:t>일정</a:t>
            </a:r>
            <a:endParaRPr lang="ko-KR" altLang="en-US" sz="28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800" dirty="0">
                <a:ea typeface="맑은 고딕"/>
              </a:rPr>
              <a:t>프로젝트 구성도</a:t>
            </a:r>
          </a:p>
          <a:p>
            <a:r>
              <a:rPr lang="ko-KR" altLang="en-US" sz="2800" dirty="0">
                <a:ea typeface="맑은 고딕"/>
              </a:rPr>
              <a:t>GitHub 활용</a:t>
            </a:r>
          </a:p>
          <a:p>
            <a:r>
              <a:rPr lang="ko-KR" altLang="en-US" sz="2800" dirty="0">
                <a:ea typeface="맑은 고딕"/>
              </a:rPr>
              <a:t>화면구성</a:t>
            </a:r>
            <a:endParaRPr lang="ko-KR" sz="20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시연</a:t>
            </a:r>
          </a:p>
          <a:p>
            <a:r>
              <a:rPr lang="ko-KR" altLang="en-US" sz="2800" dirty="0">
                <a:ea typeface="맑은 고딕"/>
              </a:rPr>
              <a:t>간단한 소스 설명</a:t>
            </a:r>
          </a:p>
          <a:p>
            <a:r>
              <a:rPr lang="ko-KR" sz="2800" dirty="0">
                <a:latin typeface="Malgun Gothic"/>
                <a:ea typeface="Malgun Gothic"/>
              </a:rPr>
              <a:t>QnA</a:t>
            </a:r>
            <a:endParaRPr lang="ko-KR" sz="2800" dirty="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2566599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362" y="607988"/>
            <a:ext cx="9126747" cy="60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752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012297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299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308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001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  <p:pic>
        <p:nvPicPr>
          <p:cNvPr id="13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1443292-F5FA-439A-935A-503B1EF9B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400" y="464576"/>
            <a:ext cx="12155311" cy="7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34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158</Words>
  <Application>Microsoft Office PowerPoint</Application>
  <PresentationFormat>사용자 지정</PresentationFormat>
  <Paragraphs>94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289</cp:revision>
  <dcterms:created xsi:type="dcterms:W3CDTF">2012-07-30T17:18:39Z</dcterms:created>
  <dcterms:modified xsi:type="dcterms:W3CDTF">2020-09-09T09:04:04Z</dcterms:modified>
</cp:coreProperties>
</file>