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06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8053" y="168944"/>
            <a:ext cx="2707764" cy="65004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2699" y="7173416"/>
            <a:ext cx="8756435" cy="650041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332656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트리뷰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915816" y="168944"/>
            <a:ext cx="6048671" cy="4268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15817" y="4437112"/>
            <a:ext cx="3751606" cy="2232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67423" y="4437112"/>
            <a:ext cx="2297064" cy="22322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9832" y="332656"/>
            <a:ext cx="18004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데이터그리드뷰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059832" y="4581128"/>
            <a:ext cx="18822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쿼리문</a:t>
            </a:r>
            <a:r>
              <a:rPr lang="ko-KR" altLang="en-US" b="1" dirty="0" smtClean="0"/>
              <a:t> 자동작성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4581128"/>
            <a:ext cx="9557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LOG </a:t>
            </a:r>
            <a:r>
              <a:rPr lang="ko-KR" altLang="en-US" b="1" dirty="0" smtClean="0"/>
              <a:t>창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836712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5536" y="2474821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프로시저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4207537"/>
            <a:ext cx="8771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시퀀스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4117" y="1340768"/>
            <a:ext cx="10102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4117" y="1902082"/>
            <a:ext cx="10102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테이블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34117" y="3034659"/>
            <a:ext cx="1241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프로시저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4117" y="3556858"/>
            <a:ext cx="1241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프로시저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34116" y="4765794"/>
            <a:ext cx="10102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시퀀스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34116" y="5272907"/>
            <a:ext cx="10102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시퀀스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611560" y="1206044"/>
            <a:ext cx="0" cy="88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1560" y="2844153"/>
            <a:ext cx="0" cy="88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1560" y="4576869"/>
            <a:ext cx="0" cy="88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28" idx="1"/>
          </p:cNvCxnSpPr>
          <p:nvPr/>
        </p:nvCxnSpPr>
        <p:spPr>
          <a:xfrm>
            <a:off x="611560" y="1525434"/>
            <a:ext cx="222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11560" y="2084324"/>
            <a:ext cx="222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11560" y="3219325"/>
            <a:ext cx="222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11560" y="3714845"/>
            <a:ext cx="222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11560" y="4938257"/>
            <a:ext cx="222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11560" y="5457573"/>
            <a:ext cx="222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118893" y="1150421"/>
            <a:ext cx="3685355" cy="2600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</a:rPr>
              <a:t>구현 기능</a:t>
            </a:r>
            <a:endParaRPr lang="en-US" altLang="ko-KR" sz="3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DB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구현</a:t>
            </a:r>
            <a:endParaRPr lang="en-US" altLang="ko-KR" sz="3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SQL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응용</a:t>
            </a:r>
            <a:endParaRPr lang="en-US" altLang="ko-KR" sz="3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C#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연결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8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45610"/>
            <a:ext cx="1944216" cy="10801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실제 사용처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5646" y="-1451236"/>
            <a:ext cx="3168352" cy="21602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용도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1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프론트관리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주문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en-US" b="1" dirty="0" smtClean="0">
                <a:solidFill>
                  <a:schemeClr val="tx1"/>
                </a:solidFill>
              </a:rPr>
              <a:t>재고관리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2 </a:t>
            </a:r>
            <a:r>
              <a:rPr lang="ko-KR" altLang="en-US" b="1" dirty="0" smtClean="0">
                <a:solidFill>
                  <a:schemeClr val="tx1"/>
                </a:solidFill>
              </a:rPr>
              <a:t>매출관리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3 </a:t>
            </a:r>
            <a:r>
              <a:rPr lang="ko-KR" altLang="en-US" b="1" dirty="0" err="1">
                <a:solidFill>
                  <a:schemeClr val="tx1"/>
                </a:solidFill>
              </a:rPr>
              <a:t>마켓팅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74186" y="-2835696"/>
            <a:ext cx="3960440" cy="21602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메뉴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1 </a:t>
            </a:r>
            <a:r>
              <a:rPr lang="ko-KR" altLang="en-US" b="1" dirty="0" smtClean="0">
                <a:solidFill>
                  <a:schemeClr val="tx1"/>
                </a:solidFill>
              </a:rPr>
              <a:t>이름 재료 수량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재료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가격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053" y="2420888"/>
            <a:ext cx="1944216" cy="10801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고객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주문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4653136"/>
            <a:ext cx="1296144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고객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영수증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520" y="4293096"/>
            <a:ext cx="7981268" cy="36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47664" y="4653136"/>
            <a:ext cx="172819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점원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주문표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↓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메뉴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작업순서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75856" y="4653136"/>
            <a:ext cx="1716572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지점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재고관리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↓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재료자동주문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92428" y="4653136"/>
            <a:ext cx="3240360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&lt;</a:t>
            </a:r>
            <a:r>
              <a:rPr lang="ko-KR" altLang="en-US" b="1" dirty="0" smtClean="0">
                <a:solidFill>
                  <a:schemeClr val="tx1"/>
                </a:solidFill>
              </a:rPr>
              <a:t>본사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매출분석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ex:</a:t>
            </a:r>
            <a:r>
              <a:rPr lang="ko-KR" altLang="en-US" b="1" dirty="0" smtClean="0">
                <a:solidFill>
                  <a:schemeClr val="tx1"/>
                </a:solidFill>
              </a:rPr>
              <a:t>매출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순수익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마켓팅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이벤트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ko-KR" altLang="en-US" b="1" dirty="0" smtClean="0">
                <a:solidFill>
                  <a:schemeClr val="tx1"/>
                </a:solidFill>
              </a:rPr>
              <a:t>시간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계절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요일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지역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날씨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8053" y="2060848"/>
            <a:ext cx="1944216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71256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119</Words>
  <Application>Microsoft Office PowerPoint</Application>
  <PresentationFormat>화면 슬라이드 쇼(4:3)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6</cp:revision>
  <dcterms:created xsi:type="dcterms:W3CDTF">2006-10-05T04:04:58Z</dcterms:created>
  <dcterms:modified xsi:type="dcterms:W3CDTF">2020-09-09T08:53:01Z</dcterms:modified>
</cp:coreProperties>
</file>