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0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8053" y="168944"/>
            <a:ext cx="8756434" cy="6500416"/>
            <a:chOff x="208053" y="168944"/>
            <a:chExt cx="8756434" cy="6500416"/>
          </a:xfrm>
        </p:grpSpPr>
        <p:sp>
          <p:nvSpPr>
            <p:cNvPr id="4" name="직사각형 3"/>
            <p:cNvSpPr/>
            <p:nvPr/>
          </p:nvSpPr>
          <p:spPr>
            <a:xfrm>
              <a:off x="208053" y="168944"/>
              <a:ext cx="2707764" cy="65004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536" y="332656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트리뷰</a:t>
              </a:r>
              <a:endParaRPr lang="ko-KR" altLang="en-US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5816" y="168944"/>
              <a:ext cx="6048671" cy="42681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7" y="4437112"/>
              <a:ext cx="3751606" cy="22322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67423" y="4437112"/>
              <a:ext cx="2297064" cy="22322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59832" y="332656"/>
              <a:ext cx="18004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데이터그리드뷰</a:t>
              </a:r>
              <a:endParaRPr lang="ko-KR" alt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9832" y="4581128"/>
              <a:ext cx="1882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쿼리문</a:t>
              </a:r>
              <a:r>
                <a:rPr lang="ko-KR" altLang="en-US" b="1" dirty="0" smtClean="0"/>
                <a:t> 자동작성</a:t>
              </a:r>
              <a:endParaRPr lang="ko-KR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5536" y="836712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테이블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536" y="2474821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프로시저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5536" y="4207537"/>
              <a:ext cx="8771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시퀀스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4117" y="1340768"/>
              <a:ext cx="10102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테이블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117" y="1902082"/>
              <a:ext cx="10102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테이블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4117" y="3034659"/>
              <a:ext cx="1241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프로시저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117" y="3556858"/>
              <a:ext cx="12410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프로시저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4116" y="4765794"/>
              <a:ext cx="10102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시퀀스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4116" y="5272907"/>
              <a:ext cx="10102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시퀀스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11560" y="1206044"/>
              <a:ext cx="0" cy="880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11560" y="2844153"/>
              <a:ext cx="0" cy="880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11560" y="4576869"/>
              <a:ext cx="0" cy="880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endCxn id="28" idx="1"/>
            </p:cNvCxnSpPr>
            <p:nvPr/>
          </p:nvCxnSpPr>
          <p:spPr>
            <a:xfrm>
              <a:off x="611560" y="1525434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11560" y="2084324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11560" y="3219325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11560" y="3714845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11560" y="4938257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11560" y="5457573"/>
              <a:ext cx="22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5088756" y="244106"/>
              <a:ext cx="3764756" cy="444706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학습 및 실습</a:t>
              </a:r>
              <a:r>
                <a:rPr lang="en-US" altLang="ko-KR" sz="2000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1 DB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구축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(MSSQL,ORACLE)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ID,PW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권한설정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방화벽설정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PORT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2 SQL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응용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DDL :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정의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   CREATE, DROP, ALTER, TRUNCATE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DML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조작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   SELECT, INSERT, UPDATE, DELETE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DCL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제어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   GRANT, REVOKE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3 C#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연결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참조추가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NuGet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패키지 추가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・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using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구문 추가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04248" y="4581128"/>
              <a:ext cx="9557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LOG </a:t>
              </a:r>
              <a:r>
                <a:rPr lang="ko-KR" altLang="en-US" b="1" dirty="0" smtClean="0"/>
                <a:t>창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18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2114" y="2996952"/>
            <a:ext cx="1453752" cy="7200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응용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51720" y="4230960"/>
            <a:ext cx="7981268" cy="1944216"/>
            <a:chOff x="251520" y="4293096"/>
            <a:chExt cx="7981268" cy="1944216"/>
          </a:xfrm>
        </p:grpSpPr>
        <p:sp>
          <p:nvSpPr>
            <p:cNvPr id="8" name="직사각형 7"/>
            <p:cNvSpPr/>
            <p:nvPr/>
          </p:nvSpPr>
          <p:spPr>
            <a:xfrm>
              <a:off x="251520" y="4653136"/>
              <a:ext cx="1296144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고객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영수증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1520" y="4293096"/>
              <a:ext cx="798126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47664" y="4653136"/>
              <a:ext cx="1728192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점원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주문표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↓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메뉴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작업순서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75856" y="4653136"/>
              <a:ext cx="1716572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지점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재고관리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 smtClean="0">
                  <a:solidFill>
                    <a:schemeClr val="tx1"/>
                  </a:solidFill>
                </a:rPr>
                <a:t>↓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재료자동주문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92428" y="4653136"/>
              <a:ext cx="3240360" cy="15841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본사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매출분석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ex: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매출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순수익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마켓팅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이벤트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ex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: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시간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계절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요일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지역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날씨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-758156" y="4456856"/>
            <a:ext cx="1944216" cy="1368152"/>
            <a:chOff x="208053" y="2060848"/>
            <a:chExt cx="1944216" cy="1368152"/>
          </a:xfrm>
        </p:grpSpPr>
        <p:sp>
          <p:nvSpPr>
            <p:cNvPr id="7" name="직사각형 6"/>
            <p:cNvSpPr/>
            <p:nvPr/>
          </p:nvSpPr>
          <p:spPr>
            <a:xfrm>
              <a:off x="208053" y="2420888"/>
              <a:ext cx="1944216" cy="100811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고객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주문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8053" y="2060848"/>
              <a:ext cx="1944216" cy="3600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1402084" y="4600872"/>
            <a:ext cx="504056" cy="10801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68" y="0"/>
            <a:ext cx="3514039" cy="260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56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154</Words>
  <Application>Microsoft Office PowerPoint</Application>
  <PresentationFormat>화면 슬라이드 쇼(4:3)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KSW</cp:lastModifiedBy>
  <cp:revision>11</cp:revision>
  <dcterms:created xsi:type="dcterms:W3CDTF">2006-10-05T04:04:58Z</dcterms:created>
  <dcterms:modified xsi:type="dcterms:W3CDTF">2020-09-09T11:24:25Z</dcterms:modified>
</cp:coreProperties>
</file>