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3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4" autoAdjust="0"/>
  </p:normalViewPr>
  <p:slideViewPr>
    <p:cSldViewPr>
      <p:cViewPr varScale="1">
        <p:scale>
          <a:sx n="116" d="100"/>
          <a:sy n="116" d="100"/>
        </p:scale>
        <p:origin x="-9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BDCA5-1E75-4E1E-9601-B405D08CA13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1BD8E-5CA9-4697-9227-323B214D5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0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1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6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0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9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8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22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44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02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9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7A7C-445B-465D-9349-8FDEDECD0A7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9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A7A7C-445B-465D-9349-8FDEDECD0A7F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2420D-CA07-4608-A0E5-51A8846083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692696"/>
            <a:ext cx="8280920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7448" y="980728"/>
            <a:ext cx="1656184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 트리 </a:t>
            </a:r>
            <a:r>
              <a:rPr lang="ko-KR" altLang="en-US" dirty="0" err="1" smtClean="0">
                <a:solidFill>
                  <a:schemeClr val="tx1"/>
                </a:solidFill>
              </a:rPr>
              <a:t>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1760" y="980728"/>
            <a:ext cx="3888432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데이터</a:t>
            </a:r>
            <a:r>
              <a:rPr lang="ko-KR" altLang="en-US" dirty="0" err="1" smtClean="0">
                <a:solidFill>
                  <a:schemeClr val="tx1"/>
                </a:solidFill>
              </a:rPr>
              <a:t>그리드뷰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44208" y="980728"/>
            <a:ext cx="2160240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텍스트박스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36690" y="3497057"/>
            <a:ext cx="1296144" cy="209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텍스트박스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11760" y="813417"/>
            <a:ext cx="504056" cy="167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7824" y="813417"/>
            <a:ext cx="504056" cy="167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6436690" y="4859359"/>
            <a:ext cx="2160240" cy="1305945"/>
            <a:chOff x="6444208" y="4787351"/>
            <a:chExt cx="2160240" cy="1305945"/>
          </a:xfrm>
        </p:grpSpPr>
        <p:sp>
          <p:nvSpPr>
            <p:cNvPr id="12" name="직사각형 11"/>
            <p:cNvSpPr/>
            <p:nvPr/>
          </p:nvSpPr>
          <p:spPr>
            <a:xfrm>
              <a:off x="6444208" y="4941168"/>
              <a:ext cx="2160240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텍스트 박스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444208" y="4787351"/>
              <a:ext cx="504056" cy="1673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12754" y="4787351"/>
              <a:ext cx="504056" cy="1673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빗면 18"/>
          <p:cNvSpPr/>
          <p:nvPr/>
        </p:nvSpPr>
        <p:spPr>
          <a:xfrm>
            <a:off x="6448120" y="3009661"/>
            <a:ext cx="2156328" cy="419339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5626" y="794332"/>
            <a:ext cx="1872208" cy="53709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67744" y="794884"/>
            <a:ext cx="4104456" cy="53704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빗면 26"/>
          <p:cNvSpPr/>
          <p:nvPr/>
        </p:nvSpPr>
        <p:spPr>
          <a:xfrm>
            <a:off x="7783874" y="3488140"/>
            <a:ext cx="820574" cy="236974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Select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48120" y="3728701"/>
            <a:ext cx="1296144" cy="209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텍스트박스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36690" y="3973274"/>
            <a:ext cx="1296144" cy="209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텍스트박스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48120" y="4204918"/>
            <a:ext cx="1296144" cy="209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텍스트박스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빗면 22"/>
          <p:cNvSpPr/>
          <p:nvPr/>
        </p:nvSpPr>
        <p:spPr>
          <a:xfrm>
            <a:off x="7791392" y="3725114"/>
            <a:ext cx="820574" cy="236974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Insert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빗면 23"/>
          <p:cNvSpPr/>
          <p:nvPr/>
        </p:nvSpPr>
        <p:spPr>
          <a:xfrm>
            <a:off x="7783874" y="3934783"/>
            <a:ext cx="828092" cy="236974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Updat</a:t>
            </a:r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빗면 24"/>
          <p:cNvSpPr/>
          <p:nvPr/>
        </p:nvSpPr>
        <p:spPr>
          <a:xfrm>
            <a:off x="7791392" y="4187678"/>
            <a:ext cx="820574" cy="236974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Delete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92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692696"/>
            <a:ext cx="8280920" cy="561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7448" y="980728"/>
            <a:ext cx="1656184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 트리 </a:t>
            </a:r>
            <a:r>
              <a:rPr lang="ko-KR" altLang="en-US" dirty="0" err="1" smtClean="0">
                <a:solidFill>
                  <a:schemeClr val="tx1"/>
                </a:solidFill>
              </a:rPr>
              <a:t>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1760" y="980728"/>
            <a:ext cx="3888432" cy="511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데이터</a:t>
            </a:r>
            <a:r>
              <a:rPr lang="ko-KR" altLang="en-US" dirty="0" err="1" smtClean="0">
                <a:solidFill>
                  <a:schemeClr val="tx1"/>
                </a:solidFill>
              </a:rPr>
              <a:t>그리드뷰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44208" y="980728"/>
            <a:ext cx="2160240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텍스트박스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36690" y="5013176"/>
            <a:ext cx="2160240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텍스트 박스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빗면 18"/>
          <p:cNvSpPr/>
          <p:nvPr/>
        </p:nvSpPr>
        <p:spPr>
          <a:xfrm>
            <a:off x="6448120" y="3009661"/>
            <a:ext cx="2156328" cy="419339"/>
          </a:xfrm>
          <a:prstGeom prst="beve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5626" y="794332"/>
            <a:ext cx="1872208" cy="537097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67744" y="794884"/>
            <a:ext cx="4104456" cy="53704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1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8892480" cy="511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84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563812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06750"/>
            <a:ext cx="355282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 flipH="1" flipV="1">
            <a:off x="1271781" y="2248631"/>
            <a:ext cx="4668371" cy="36632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66710" y="1607854"/>
            <a:ext cx="1092922" cy="3045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1271781" y="4365104"/>
            <a:ext cx="4689737" cy="19413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9572" y="606750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Left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6434" y="60675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Middle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33153" y="60675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Right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1" name="직선 화살표 연결선 30"/>
          <p:cNvCxnSpPr>
            <a:stCxn id="27" idx="2"/>
          </p:cNvCxnSpPr>
          <p:nvPr/>
        </p:nvCxnSpPr>
        <p:spPr>
          <a:xfrm>
            <a:off x="678113" y="976082"/>
            <a:ext cx="0" cy="3553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996024" y="2428036"/>
            <a:ext cx="2896455" cy="373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71464" b="4519"/>
          <a:stretch/>
        </p:blipFill>
        <p:spPr bwMode="auto">
          <a:xfrm>
            <a:off x="5940152" y="6197924"/>
            <a:ext cx="3630186" cy="22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996023" y="6197924"/>
            <a:ext cx="2896455" cy="212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7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563812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06750"/>
            <a:ext cx="355282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 flipH="1">
            <a:off x="4139953" y="2024843"/>
            <a:ext cx="1800201" cy="25202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293512" y="1607854"/>
            <a:ext cx="2990456" cy="3045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18" idx="1"/>
          </p:cNvCxnSpPr>
          <p:nvPr/>
        </p:nvCxnSpPr>
        <p:spPr>
          <a:xfrm flipH="1" flipV="1">
            <a:off x="4283968" y="1916831"/>
            <a:ext cx="1678918" cy="9721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9572" y="606750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6434" y="60675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Middle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33153" y="60675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Right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829847" y="976082"/>
            <a:ext cx="0" cy="3553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961519" y="1916831"/>
            <a:ext cx="2896455" cy="216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71464" b="4519"/>
          <a:stretch/>
        </p:blipFill>
        <p:spPr bwMode="auto">
          <a:xfrm>
            <a:off x="5940152" y="6197924"/>
            <a:ext cx="3630186" cy="22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961518" y="3789040"/>
            <a:ext cx="2896455" cy="212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62886" y="2780928"/>
            <a:ext cx="2896455" cy="216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62886" y="4153807"/>
            <a:ext cx="2896455" cy="355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81506" y="4797153"/>
            <a:ext cx="2896455" cy="177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340513" y="1790821"/>
            <a:ext cx="2799440" cy="2646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1763688" y="1700808"/>
            <a:ext cx="4176466" cy="2194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1619672" y="1700808"/>
            <a:ext cx="4320480" cy="26413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4139953" y="2348880"/>
            <a:ext cx="1841554" cy="24973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2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563812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06750"/>
            <a:ext cx="3552825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 flipH="1">
            <a:off x="5580112" y="1700808"/>
            <a:ext cx="381407" cy="6480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253940" y="1573210"/>
            <a:ext cx="1563694" cy="30799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572" y="606750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6434" y="60675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Middle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33153" y="60675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800401" y="976082"/>
            <a:ext cx="0" cy="3553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006017" y="1052736"/>
            <a:ext cx="2896455" cy="883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71464" b="4519"/>
          <a:stretch/>
        </p:blipFill>
        <p:spPr bwMode="auto">
          <a:xfrm>
            <a:off x="5940152" y="6197924"/>
            <a:ext cx="3630186" cy="22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996023" y="5167807"/>
            <a:ext cx="2896455" cy="162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06017" y="4466217"/>
            <a:ext cx="2896455" cy="373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940152" y="3975958"/>
            <a:ext cx="3312368" cy="186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283968" y="2340843"/>
            <a:ext cx="1486847" cy="90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92364" y="2636913"/>
            <a:ext cx="743423" cy="610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48472" y="5839503"/>
            <a:ext cx="2896455" cy="162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006017" y="5330770"/>
            <a:ext cx="2896455" cy="330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10607" y="5676539"/>
            <a:ext cx="2896455" cy="162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26" idx="1"/>
          </p:cNvCxnSpPr>
          <p:nvPr/>
        </p:nvCxnSpPr>
        <p:spPr>
          <a:xfrm rot="10800000">
            <a:off x="4433154" y="3032957"/>
            <a:ext cx="1615319" cy="2888029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16200000" flipV="1">
            <a:off x="4513575" y="4221303"/>
            <a:ext cx="1595145" cy="1478293"/>
          </a:xfrm>
          <a:prstGeom prst="bentConnector3">
            <a:avLst>
              <a:gd name="adj1" fmla="val -1375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/>
          <p:nvPr/>
        </p:nvCxnSpPr>
        <p:spPr>
          <a:xfrm rot="16200000" flipV="1">
            <a:off x="4080370" y="3526084"/>
            <a:ext cx="2553631" cy="1386220"/>
          </a:xfrm>
          <a:prstGeom prst="bentConnector3">
            <a:avLst>
              <a:gd name="adj1" fmla="val -3712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16200000" flipV="1">
            <a:off x="4611688" y="3761729"/>
            <a:ext cx="1625498" cy="1248071"/>
          </a:xfrm>
          <a:prstGeom prst="bentConnector3">
            <a:avLst>
              <a:gd name="adj1" fmla="val -3601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/>
          <p:nvPr/>
        </p:nvCxnSpPr>
        <p:spPr>
          <a:xfrm rot="16200000" flipV="1">
            <a:off x="4842185" y="3518857"/>
            <a:ext cx="1224134" cy="1188440"/>
          </a:xfrm>
          <a:prstGeom prst="bentConnector3">
            <a:avLst>
              <a:gd name="adj1" fmla="val -2852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 rot="10800000">
            <a:off x="4932041" y="3501010"/>
            <a:ext cx="1086617" cy="53177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985403" y="2942378"/>
            <a:ext cx="3312368" cy="170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 flipH="1" flipV="1">
            <a:off x="5817634" y="2348880"/>
            <a:ext cx="160882" cy="6788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5978516" y="3113173"/>
            <a:ext cx="3312368" cy="170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5724128" y="2794342"/>
            <a:ext cx="234742" cy="4424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010607" y="3316939"/>
            <a:ext cx="3312368" cy="328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H="1" flipV="1">
            <a:off x="5424437" y="2204864"/>
            <a:ext cx="566524" cy="12357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6010607" y="3645024"/>
            <a:ext cx="3312368" cy="164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/>
          <p:nvPr/>
        </p:nvCxnSpPr>
        <p:spPr>
          <a:xfrm flipH="1" flipV="1">
            <a:off x="4932040" y="3440574"/>
            <a:ext cx="1058921" cy="1640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31</Words>
  <Application>Microsoft Office PowerPoint</Application>
  <PresentationFormat>화면 슬라이드 쇼(4:3)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2020-09-04T05:22:07Z</dcterms:created>
  <dcterms:modified xsi:type="dcterms:W3CDTF">2020-09-09T10:04:17Z</dcterms:modified>
</cp:coreProperties>
</file>